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3"/>
  </p:notesMasterIdLst>
  <p:sldIdLst>
    <p:sldId id="258" r:id="rId2"/>
    <p:sldId id="263" r:id="rId3"/>
    <p:sldId id="393" r:id="rId4"/>
    <p:sldId id="395" r:id="rId5"/>
    <p:sldId id="394" r:id="rId6"/>
    <p:sldId id="268" r:id="rId7"/>
    <p:sldId id="396" r:id="rId8"/>
    <p:sldId id="397" r:id="rId9"/>
    <p:sldId id="398" r:id="rId10"/>
    <p:sldId id="286" r:id="rId11"/>
    <p:sldId id="400" r:id="rId12"/>
    <p:sldId id="401" r:id="rId13"/>
    <p:sldId id="271" r:id="rId14"/>
    <p:sldId id="272" r:id="rId15"/>
    <p:sldId id="273" r:id="rId16"/>
    <p:sldId id="402" r:id="rId17"/>
    <p:sldId id="280" r:id="rId18"/>
    <p:sldId id="403" r:id="rId19"/>
    <p:sldId id="327" r:id="rId20"/>
    <p:sldId id="325" r:id="rId21"/>
    <p:sldId id="275" r:id="rId22"/>
    <p:sldId id="328" r:id="rId23"/>
    <p:sldId id="288" r:id="rId24"/>
    <p:sldId id="359" r:id="rId25"/>
    <p:sldId id="324" r:id="rId26"/>
    <p:sldId id="360" r:id="rId27"/>
    <p:sldId id="284" r:id="rId28"/>
    <p:sldId id="312" r:id="rId29"/>
    <p:sldId id="313" r:id="rId30"/>
    <p:sldId id="314" r:id="rId31"/>
    <p:sldId id="318" r:id="rId32"/>
    <p:sldId id="319" r:id="rId33"/>
    <p:sldId id="320" r:id="rId34"/>
    <p:sldId id="317" r:id="rId35"/>
    <p:sldId id="321" r:id="rId36"/>
    <p:sldId id="370" r:id="rId37"/>
    <p:sldId id="371" r:id="rId38"/>
    <p:sldId id="372" r:id="rId39"/>
    <p:sldId id="373" r:id="rId40"/>
    <p:sldId id="374" r:id="rId41"/>
    <p:sldId id="375" r:id="rId42"/>
    <p:sldId id="376" r:id="rId43"/>
    <p:sldId id="377" r:id="rId44"/>
    <p:sldId id="378" r:id="rId45"/>
    <p:sldId id="379" r:id="rId46"/>
    <p:sldId id="381" r:id="rId47"/>
    <p:sldId id="392" r:id="rId48"/>
    <p:sldId id="382" r:id="rId49"/>
    <p:sldId id="383" r:id="rId50"/>
    <p:sldId id="384" r:id="rId51"/>
    <p:sldId id="385" r:id="rId52"/>
    <p:sldId id="386" r:id="rId53"/>
    <p:sldId id="387" r:id="rId54"/>
    <p:sldId id="388" r:id="rId55"/>
    <p:sldId id="389" r:id="rId56"/>
    <p:sldId id="391" r:id="rId57"/>
    <p:sldId id="404" r:id="rId58"/>
    <p:sldId id="306" r:id="rId59"/>
    <p:sldId id="307" r:id="rId60"/>
    <p:sldId id="308" r:id="rId61"/>
    <p:sldId id="329" r:id="rId62"/>
    <p:sldId id="309" r:id="rId63"/>
    <p:sldId id="310" r:id="rId64"/>
    <p:sldId id="299" r:id="rId65"/>
    <p:sldId id="300" r:id="rId66"/>
    <p:sldId id="301" r:id="rId67"/>
    <p:sldId id="326" r:id="rId68"/>
    <p:sldId id="302" r:id="rId69"/>
    <p:sldId id="330" r:id="rId70"/>
    <p:sldId id="406" r:id="rId71"/>
    <p:sldId id="407" r:id="rId72"/>
    <p:sldId id="408" r:id="rId73"/>
    <p:sldId id="405" r:id="rId74"/>
    <p:sldId id="333" r:id="rId75"/>
    <p:sldId id="409" r:id="rId76"/>
    <p:sldId id="410" r:id="rId77"/>
    <p:sldId id="411" r:id="rId78"/>
    <p:sldId id="303" r:id="rId79"/>
    <p:sldId id="358" r:id="rId80"/>
    <p:sldId id="341" r:id="rId81"/>
    <p:sldId id="342" r:id="rId82"/>
    <p:sldId id="343" r:id="rId83"/>
    <p:sldId id="344" r:id="rId84"/>
    <p:sldId id="345" r:id="rId85"/>
    <p:sldId id="346" r:id="rId86"/>
    <p:sldId id="347" r:id="rId87"/>
    <p:sldId id="348" r:id="rId88"/>
    <p:sldId id="349" r:id="rId89"/>
    <p:sldId id="350" r:id="rId90"/>
    <p:sldId id="351" r:id="rId91"/>
    <p:sldId id="352" r:id="rId92"/>
    <p:sldId id="353" r:id="rId93"/>
    <p:sldId id="354" r:id="rId94"/>
    <p:sldId id="355" r:id="rId95"/>
    <p:sldId id="356" r:id="rId96"/>
    <p:sldId id="357" r:id="rId97"/>
    <p:sldId id="304" r:id="rId98"/>
    <p:sldId id="337" r:id="rId99"/>
    <p:sldId id="338" r:id="rId100"/>
    <p:sldId id="336" r:id="rId101"/>
    <p:sldId id="339" r:id="rId10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ang Pham" initials="TP" lastIdx="1" clrIdx="0">
    <p:extLst>
      <p:ext uri="{19B8F6BF-5375-455C-9EA6-DF929625EA0E}">
        <p15:presenceInfo xmlns:p15="http://schemas.microsoft.com/office/powerpoint/2012/main" userId="b84265e2b5734f8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75B2"/>
    <a:srgbClr val="CE7B43"/>
    <a:srgbClr val="939393"/>
    <a:srgbClr val="E5B43F"/>
    <a:srgbClr val="9FC3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 autoAdjust="0"/>
    <p:restoredTop sz="87612" autoAdjust="0"/>
  </p:normalViewPr>
  <p:slideViewPr>
    <p:cSldViewPr snapToGrid="0">
      <p:cViewPr varScale="1">
        <p:scale>
          <a:sx n="62" d="100"/>
          <a:sy n="62" d="100"/>
        </p:scale>
        <p:origin x="928" y="3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notesMaster" Target="notesMasters/notesMaster1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E1EDE-1F24-4553-B8EB-4E012B207DFE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9B17C-5380-48A7-9C03-9823D696B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2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40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Ho,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02983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22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Ho,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933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gặp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367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hỏng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232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giúp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phép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hướng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042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3293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5641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300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-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Đặc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điểm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gưi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hiện</a:t>
            </a:r>
            <a:r>
              <a:rPr lang="en-US" baseline="0" dirty="0" smtClean="0">
                <a:sym typeface="Wingdings" panose="05000000000000000000" pitchFamily="2" charset="2"/>
              </a:rPr>
              <a:t> nay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: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gửi,hộ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ước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lượng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hay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135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-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Đặc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điểm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gưi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hiện</a:t>
            </a:r>
            <a:r>
              <a:rPr lang="en-US" baseline="0" dirty="0" smtClean="0">
                <a:sym typeface="Wingdings" panose="05000000000000000000" pitchFamily="2" charset="2"/>
              </a:rPr>
              <a:t> nay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: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gửi,hộ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ước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lượng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hay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nay,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sắm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rồi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rồi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482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android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568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dõi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nhắn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267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802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583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144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042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531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688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chờ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xử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996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ý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chấp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98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sym typeface="Wingdings" panose="05000000000000000000" pitchFamily="2" charset="2"/>
              </a:rPr>
              <a:t>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1 </a:t>
            </a:r>
            <a:r>
              <a:rPr lang="en-US" baseline="0" dirty="0" err="1" smtClean="0">
                <a:sym typeface="Wingdings" panose="05000000000000000000" pitchFamily="2" charset="2"/>
              </a:rPr>
              <a:t>thời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gian</a:t>
            </a:r>
            <a:r>
              <a:rPr lang="en-US" baseline="0" dirty="0" smtClean="0">
                <a:sym typeface="Wingdings" panose="05000000000000000000" pitchFamily="2" charset="2"/>
              </a:rPr>
              <a:t>,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san </a:t>
            </a:r>
            <a:r>
              <a:rPr lang="en-US" baseline="0" dirty="0" err="1" smtClean="0">
                <a:sym typeface="Wingdings" panose="05000000000000000000" pitchFamily="2" charset="2"/>
              </a:rPr>
              <a:t>pham</a:t>
            </a:r>
            <a:r>
              <a:rPr lang="en-US" baseline="0" dirty="0" smtClean="0">
                <a:sym typeface="Wingdings" panose="05000000000000000000" pitchFamily="2" charset="2"/>
              </a:rPr>
              <a:t> du </a:t>
            </a:r>
            <a:r>
              <a:rPr lang="en-US" baseline="0" dirty="0" err="1" smtClean="0">
                <a:sym typeface="Wingdings" panose="05000000000000000000" pitchFamily="2" charset="2"/>
              </a:rPr>
              <a:t>thua</a:t>
            </a:r>
            <a:r>
              <a:rPr lang="en-US" baseline="0" dirty="0" smtClean="0">
                <a:sym typeface="Wingdings" panose="05000000000000000000" pitchFamily="2" charset="2"/>
              </a:rPr>
              <a:t> qua </a:t>
            </a:r>
            <a:r>
              <a:rPr lang="en-US" baseline="0" dirty="0" err="1" smtClean="0">
                <a:sym typeface="Wingdings" panose="05000000000000000000" pitchFamily="2" charset="2"/>
              </a:rPr>
              <a:t>nhieu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kiệm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biêt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77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216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hoàn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574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009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90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887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626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407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4510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7020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56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nhóm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cứu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126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8678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7451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8567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704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5322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5802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96572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75645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7629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55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tóm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nay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kiếm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6518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1858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4873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2539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1203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9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8147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8482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6996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0783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44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472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0117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7836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1425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xin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trình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bày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chức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năng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bằng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xin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mô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tổng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quát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qua qui </a:t>
            </a:r>
            <a:r>
              <a:rPr lang="en-US" baseline="0" dirty="0" err="1" smtClean="0">
                <a:sym typeface="Wingdings" panose="05000000000000000000" pitchFamily="2" charset="2"/>
              </a:rPr>
              <a:t>trình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8590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chấp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nhân</a:t>
            </a:r>
            <a:endParaRPr lang="en-US" b="1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7837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nhận</a:t>
            </a:r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0691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>
                <a:sym typeface="Wingdings" panose="05000000000000000000" pitchFamily="2" charset="2"/>
              </a:rPr>
              <a:t>Hoặc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từ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thành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từ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chối</a:t>
            </a:r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7868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>
                <a:sym typeface="Wingdings" panose="05000000000000000000" pitchFamily="2" charset="2"/>
              </a:rPr>
              <a:t>Hoặc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từ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thành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từ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chối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906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đặt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ra</a:t>
            </a:r>
            <a:r>
              <a:rPr lang="en-US" baseline="0" dirty="0" smtClean="0">
                <a:sym typeface="Wingdings" panose="05000000000000000000" pitchFamily="2" charset="2"/>
              </a:rPr>
              <a:t> 2 </a:t>
            </a:r>
            <a:r>
              <a:rPr lang="en-US" baseline="0" dirty="0" err="1" smtClean="0">
                <a:sym typeface="Wingdings" panose="05000000000000000000" pitchFamily="2" charset="2"/>
              </a:rPr>
              <a:t>trường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trường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trường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="1" baseline="0" dirty="0" err="1" smtClean="0">
                <a:sym typeface="Wingdings" panose="05000000000000000000" pitchFamily="2" charset="2"/>
              </a:rPr>
              <a:t>Đầu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tiên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là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trường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hợp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có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kết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nối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smtClean="0">
                <a:sym typeface="Wingdings" panose="05000000000000000000" pitchFamily="2" charset="2"/>
              </a:rPr>
              <a:t>mạng</a:t>
            </a:r>
            <a:endParaRPr lang="en-US" b="1" baseline="0" dirty="0" smtClean="0">
              <a:sym typeface="Wingdings" panose="05000000000000000000" pitchFamily="2" charset="2"/>
            </a:endParaRPr>
          </a:p>
          <a:p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2154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endParaRPr lang="en-US" b="1" baseline="0" dirty="0" smtClean="0">
              <a:sym typeface="Wingdings" panose="05000000000000000000" pitchFamily="2" charset="2"/>
            </a:endParaRPr>
          </a:p>
          <a:p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68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rồi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2457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endParaRPr lang="en-US" b="1" baseline="0" dirty="0" smtClean="0">
              <a:sym typeface="Wingdings" panose="05000000000000000000" pitchFamily="2" charset="2"/>
            </a:endParaRPr>
          </a:p>
          <a:p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4172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endParaRPr lang="en-US" b="1" baseline="0" dirty="0" smtClean="0">
              <a:sym typeface="Wingdings" panose="05000000000000000000" pitchFamily="2" charset="2"/>
            </a:endParaRPr>
          </a:p>
          <a:p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5380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trường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7584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chưa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cập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chuyển</a:t>
            </a:r>
            <a:endParaRPr lang="en-US" b="1" i="0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4812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chưa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cập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chuyển</a:t>
            </a:r>
            <a:endParaRPr lang="en-US" b="1" i="0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8737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chưa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cập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chuyển</a:t>
            </a:r>
            <a:endParaRPr lang="en-US" b="1" i="0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1724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chưa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cập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chuyển</a:t>
            </a:r>
            <a:endParaRPr lang="en-US" b="1" i="0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2852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7278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897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72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28232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6372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7593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51289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53349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09977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9329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2397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87437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50884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3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Ho,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45407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690530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083272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32029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835996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427399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076553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6582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65150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4046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03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C04C-4580-4187-9734-858D36054CA9}" type="datetime1">
              <a:rPr lang="en-US" smtClean="0"/>
              <a:t>8/20/2015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4064"/>
            <a:ext cx="12192000" cy="7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489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6B2B-103F-45FE-BFFE-BECAFE63B254}" type="datetime1">
              <a:rPr lang="en-US" smtClean="0"/>
              <a:t>8/20/2015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186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07F9-987C-414D-82CE-1EBA855BADD3}" type="datetime1">
              <a:rPr lang="en-US" smtClean="0"/>
              <a:t>8/20/2015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451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1CC4-A950-43D6-9C10-4C16AD689BDB}" type="datetime1">
              <a:rPr lang="en-US" smtClean="0"/>
              <a:t>8/20/2015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96A1E58-6160-45E4-B670-5DE2F360A61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626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8610-C5B4-430D-8802-F91CF0BCAC2E}" type="datetime1">
              <a:rPr lang="en-US" smtClean="0"/>
              <a:t>8/20/2015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878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DDA2-DF6A-412E-8F68-01F73A457EC2}" type="datetime1">
              <a:rPr lang="en-US" smtClean="0"/>
              <a:t>8/20/2015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608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9AFE-4CF0-4A34-8A59-E8D8D1B17078}" type="datetime1">
              <a:rPr lang="en-US" smtClean="0"/>
              <a:t>8/20/2015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293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75A2-5C25-479D-B7FB-EBC1778FB1ED}" type="datetime1">
              <a:rPr lang="en-US" smtClean="0"/>
              <a:t>8/20/2015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9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A7EB4-8F75-4189-81DF-51ACE60E31F2}" type="datetime1">
              <a:rPr lang="en-US" smtClean="0"/>
              <a:t>8/20/2015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38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B786-62BB-4395-A958-913CEAF48231}" type="datetime1">
              <a:rPr lang="en-US" smtClean="0"/>
              <a:t>8/20/2015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748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C9F16-041F-4043-A84C-C4CB396AC24A}" type="datetime1">
              <a:rPr lang="en-US" smtClean="0"/>
              <a:t>8/20/2015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335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578BA-E1CB-4807-87C7-8C0F6202947C}" type="datetime1">
              <a:rPr lang="en-US" smtClean="0"/>
              <a:t>8/20/2015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927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.png"/><Relationship Id="rId5" Type="http://schemas.openxmlformats.org/officeDocument/2006/relationships/image" Target="../media/image17.png"/><Relationship Id="rId10" Type="http://schemas.openxmlformats.org/officeDocument/2006/relationships/image" Target="../media/image10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openxmlformats.org/officeDocument/2006/relationships/image" Target="../media/image31.png"/><Relationship Id="rId9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openxmlformats.org/officeDocument/2006/relationships/image" Target="../media/image31.png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openxmlformats.org/officeDocument/2006/relationships/image" Target="../media/image31.png"/><Relationship Id="rId9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openxmlformats.org/officeDocument/2006/relationships/image" Target="../media/image31.png"/><Relationship Id="rId9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openxmlformats.org/officeDocument/2006/relationships/image" Target="../media/image31.png"/><Relationship Id="rId9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openxmlformats.org/officeDocument/2006/relationships/image" Target="../media/image31.png"/><Relationship Id="rId9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openxmlformats.org/officeDocument/2006/relationships/image" Target="../media/image31.png"/><Relationship Id="rId9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openxmlformats.org/officeDocument/2006/relationships/image" Target="../media/image31.png"/><Relationship Id="rId9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9.png"/><Relationship Id="rId4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9.png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9.png"/><Relationship Id="rId5" Type="http://schemas.openxmlformats.org/officeDocument/2006/relationships/image" Target="../media/image40.wmf"/><Relationship Id="rId4" Type="http://schemas.openxmlformats.org/officeDocument/2006/relationships/oleObject" Target="../embeddings/oleObject5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3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3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45.png"/><Relationship Id="rId4" Type="http://schemas.openxmlformats.org/officeDocument/2006/relationships/image" Target="../media/image1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6.jp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8.png"/><Relationship Id="rId4" Type="http://schemas.openxmlformats.org/officeDocument/2006/relationships/image" Target="../media/image1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jpg"/><Relationship Id="rId5" Type="http://schemas.openxmlformats.org/officeDocument/2006/relationships/image" Target="../media/image45.png"/><Relationship Id="rId4" Type="http://schemas.openxmlformats.org/officeDocument/2006/relationships/image" Target="../media/image47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1.png"/><Relationship Id="rId4" Type="http://schemas.openxmlformats.org/officeDocument/2006/relationships/image" Target="../media/image48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1.png"/><Relationship Id="rId4" Type="http://schemas.openxmlformats.org/officeDocument/2006/relationships/image" Target="../media/image48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1.png"/><Relationship Id="rId4" Type="http://schemas.openxmlformats.org/officeDocument/2006/relationships/image" Target="../media/image48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1.png"/><Relationship Id="rId4" Type="http://schemas.openxmlformats.org/officeDocument/2006/relationships/image" Target="../media/image48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1.png"/><Relationship Id="rId4" Type="http://schemas.openxmlformats.org/officeDocument/2006/relationships/image" Target="../media/image48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1.png"/><Relationship Id="rId4" Type="http://schemas.openxmlformats.org/officeDocument/2006/relationships/image" Target="../media/image4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2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2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9" Type="http://schemas.openxmlformats.org/officeDocument/2006/relationships/image" Target="../media/image52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31.png"/><Relationship Id="rId4" Type="http://schemas.openxmlformats.org/officeDocument/2006/relationships/image" Target="../media/image48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31.png"/><Relationship Id="rId4" Type="http://schemas.openxmlformats.org/officeDocument/2006/relationships/image" Target="../media/image51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0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31.png"/><Relationship Id="rId4" Type="http://schemas.openxmlformats.org/officeDocument/2006/relationships/image" Target="../media/image51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50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31.png"/><Relationship Id="rId10" Type="http://schemas.openxmlformats.org/officeDocument/2006/relationships/image" Target="../media/image2.png"/><Relationship Id="rId4" Type="http://schemas.openxmlformats.org/officeDocument/2006/relationships/image" Target="../media/image51.png"/><Relationship Id="rId9" Type="http://schemas.openxmlformats.org/officeDocument/2006/relationships/image" Target="../media/image49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50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31.png"/><Relationship Id="rId10" Type="http://schemas.openxmlformats.org/officeDocument/2006/relationships/image" Target="../media/image2.png"/><Relationship Id="rId4" Type="http://schemas.openxmlformats.org/officeDocument/2006/relationships/image" Target="../media/image51.png"/><Relationship Id="rId9" Type="http://schemas.openxmlformats.org/officeDocument/2006/relationships/image" Target="../media/image49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2.png"/><Relationship Id="rId7" Type="http://schemas.openxmlformats.org/officeDocument/2006/relationships/image" Target="../media/image46.jp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9" Type="http://schemas.openxmlformats.org/officeDocument/2006/relationships/image" Target="../media/image49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57.png"/><Relationship Id="rId10" Type="http://schemas.openxmlformats.org/officeDocument/2006/relationships/image" Target="../media/image60.png"/><Relationship Id="rId4" Type="http://schemas.openxmlformats.org/officeDocument/2006/relationships/image" Target="../media/image56.png"/><Relationship Id="rId9" Type="http://schemas.openxmlformats.org/officeDocument/2006/relationships/image" Target="../media/image5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57.png"/><Relationship Id="rId10" Type="http://schemas.openxmlformats.org/officeDocument/2006/relationships/image" Target="../media/image60.png"/><Relationship Id="rId4" Type="http://schemas.openxmlformats.org/officeDocument/2006/relationships/image" Target="../media/image56.png"/><Relationship Id="rId9" Type="http://schemas.openxmlformats.org/officeDocument/2006/relationships/image" Target="../media/image59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57.png"/><Relationship Id="rId10" Type="http://schemas.openxmlformats.org/officeDocument/2006/relationships/image" Target="../media/image60.png"/><Relationship Id="rId4" Type="http://schemas.openxmlformats.org/officeDocument/2006/relationships/image" Target="../media/image56.png"/><Relationship Id="rId9" Type="http://schemas.openxmlformats.org/officeDocument/2006/relationships/image" Target="../media/image59.png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57.png"/><Relationship Id="rId10" Type="http://schemas.openxmlformats.org/officeDocument/2006/relationships/image" Target="../media/image60.png"/><Relationship Id="rId4" Type="http://schemas.openxmlformats.org/officeDocument/2006/relationships/image" Target="../media/image56.png"/><Relationship Id="rId9" Type="http://schemas.openxmlformats.org/officeDocument/2006/relationships/image" Target="../media/image59.pn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57.png"/><Relationship Id="rId10" Type="http://schemas.openxmlformats.org/officeDocument/2006/relationships/image" Target="../media/image60.png"/><Relationship Id="rId4" Type="http://schemas.openxmlformats.org/officeDocument/2006/relationships/image" Target="../media/image56.png"/><Relationship Id="rId9" Type="http://schemas.openxmlformats.org/officeDocument/2006/relationships/image" Target="../media/image59.png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57.png"/><Relationship Id="rId10" Type="http://schemas.openxmlformats.org/officeDocument/2006/relationships/image" Target="../media/image60.png"/><Relationship Id="rId4" Type="http://schemas.openxmlformats.org/officeDocument/2006/relationships/image" Target="../media/image56.png"/><Relationship Id="rId9" Type="http://schemas.openxmlformats.org/officeDocument/2006/relationships/image" Target="../media/image59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0.png"/><Relationship Id="rId4" Type="http://schemas.openxmlformats.org/officeDocument/2006/relationships/image" Target="../media/image56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0.png"/><Relationship Id="rId4" Type="http://schemas.openxmlformats.org/officeDocument/2006/relationships/image" Target="../media/image56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0.png"/><Relationship Id="rId4" Type="http://schemas.openxmlformats.org/officeDocument/2006/relationships/image" Target="../media/image56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10.png"/><Relationship Id="rId4" Type="http://schemas.openxmlformats.org/officeDocument/2006/relationships/image" Target="../media/image28.png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10.png"/><Relationship Id="rId4" Type="http://schemas.openxmlformats.org/officeDocument/2006/relationships/image" Target="../media/image28.png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10.png"/><Relationship Id="rId4" Type="http://schemas.openxmlformats.org/officeDocument/2006/relationships/image" Target="../media/image28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4.jpg"/><Relationship Id="rId4" Type="http://schemas.openxmlformats.org/officeDocument/2006/relationships/image" Target="../media/image63.jp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0273"/>
            <a:ext cx="12192000" cy="437679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00026" y="723102"/>
            <a:ext cx="8664539" cy="2835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Hanging Product Store</a:t>
            </a:r>
            <a:endParaRPr lang="en-US" sz="6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6997" y="4599920"/>
            <a:ext cx="49521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Supervisor: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Kiều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Trọng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Khánh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Team Member: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Nguyễn Huy Hoàng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Quản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Tiến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Dân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Huỳnh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Công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Đức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6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354118" y="2703188"/>
            <a:ext cx="3624958" cy="277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387" y="1877555"/>
            <a:ext cx="1496004" cy="14960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448" y="2259330"/>
            <a:ext cx="1114229" cy="111422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353593" y="2343546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Handwriting</a:t>
            </a:r>
            <a:endParaRPr lang="en-US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5856">
            <a:off x="8548586" y="2872191"/>
            <a:ext cx="432251" cy="4322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090" y="1286076"/>
            <a:ext cx="673874" cy="6738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142" y="1269735"/>
            <a:ext cx="679902" cy="6799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222" y="1257270"/>
            <a:ext cx="671743" cy="671743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>
            <a:off x="8362893" y="1976108"/>
            <a:ext cx="17669" cy="3402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8700504" y="1959950"/>
            <a:ext cx="212065" cy="357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795064" y="1976108"/>
            <a:ext cx="255511" cy="3523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</a:t>
            </a:fld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246387" y="337355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959595" y="6286281"/>
            <a:ext cx="62892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consigned product management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23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100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2467" y="3087900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Thank you for your listening !!!</a:t>
            </a:r>
            <a:endParaRPr lang="en-US" sz="66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29802" y="2829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Hanging Product Store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54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101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2844874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Q &amp; A</a:t>
            </a:r>
            <a:endParaRPr lang="en-US" sz="96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29802" y="2829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Hanging Product Store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04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354118" y="2703188"/>
            <a:ext cx="3624958" cy="277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387" y="1877555"/>
            <a:ext cx="1496004" cy="14960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448" y="2259330"/>
            <a:ext cx="1114229" cy="111422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353593" y="2343546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Handwriting</a:t>
            </a:r>
            <a:endParaRPr lang="en-US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5856">
            <a:off x="8548586" y="2872191"/>
            <a:ext cx="432251" cy="4322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090" y="1286076"/>
            <a:ext cx="673874" cy="6738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142" y="1269735"/>
            <a:ext cx="679902" cy="6799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222" y="1257270"/>
            <a:ext cx="671743" cy="671743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>
            <a:off x="8362893" y="1976108"/>
            <a:ext cx="17669" cy="3402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8700504" y="1959950"/>
            <a:ext cx="212065" cy="357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795064" y="1976108"/>
            <a:ext cx="255511" cy="3523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</a:t>
            </a:fld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246387" y="337355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658" y="4327376"/>
            <a:ext cx="1109559" cy="1109559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10520842" y="4321564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Sell</a:t>
            </a:r>
            <a:endParaRPr lang="en-US" sz="2000" dirty="0"/>
          </a:p>
        </p:txBody>
      </p:sp>
      <p:sp>
        <p:nvSpPr>
          <p:cNvPr id="58" name="Curved Left Arrow 57"/>
          <p:cNvSpPr/>
          <p:nvPr/>
        </p:nvSpPr>
        <p:spPr>
          <a:xfrm>
            <a:off x="9106266" y="3032499"/>
            <a:ext cx="963732" cy="204045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959595" y="6286281"/>
            <a:ext cx="62892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consigned product management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62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354118" y="2703188"/>
            <a:ext cx="3624958" cy="277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387" y="1877555"/>
            <a:ext cx="1496004" cy="14960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448" y="2259330"/>
            <a:ext cx="1114229" cy="111422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353593" y="2343546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Handwriting</a:t>
            </a:r>
            <a:endParaRPr lang="en-US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5856">
            <a:off x="8548586" y="2872191"/>
            <a:ext cx="432251" cy="4322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090" y="1286076"/>
            <a:ext cx="673874" cy="6738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142" y="1269735"/>
            <a:ext cx="679902" cy="6799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222" y="1257270"/>
            <a:ext cx="671743" cy="671743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>
            <a:off x="8362893" y="1976108"/>
            <a:ext cx="17669" cy="3402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8700504" y="1959950"/>
            <a:ext cx="212065" cy="357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795064" y="1976108"/>
            <a:ext cx="255511" cy="3523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</a:t>
            </a:fld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246387" y="337355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658" y="4327376"/>
            <a:ext cx="1109559" cy="1109559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583" y="3916278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53" name="TextBox 52"/>
          <p:cNvSpPr txBox="1"/>
          <p:nvPr/>
        </p:nvSpPr>
        <p:spPr>
          <a:xfrm>
            <a:off x="1419276" y="539484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Right Arrow 53"/>
          <p:cNvSpPr/>
          <p:nvPr/>
        </p:nvSpPr>
        <p:spPr>
          <a:xfrm rot="10800000">
            <a:off x="3354118" y="4809912"/>
            <a:ext cx="3516644" cy="284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0520842" y="4321564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Sell</a:t>
            </a:r>
            <a:endParaRPr lang="en-US" sz="2000" dirty="0"/>
          </a:p>
        </p:txBody>
      </p:sp>
      <p:sp>
        <p:nvSpPr>
          <p:cNvPr id="56" name="TextBox 55"/>
          <p:cNvSpPr txBox="1"/>
          <p:nvPr/>
        </p:nvSpPr>
        <p:spPr>
          <a:xfrm>
            <a:off x="4562341" y="4409802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Return</a:t>
            </a:r>
            <a:endParaRPr lang="en-US" sz="2000" dirty="0"/>
          </a:p>
        </p:txBody>
      </p:sp>
      <p:sp>
        <p:nvSpPr>
          <p:cNvPr id="58" name="Curved Left Arrow 57"/>
          <p:cNvSpPr/>
          <p:nvPr/>
        </p:nvSpPr>
        <p:spPr>
          <a:xfrm>
            <a:off x="9106266" y="3032499"/>
            <a:ext cx="963732" cy="204045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959595" y="6286281"/>
            <a:ext cx="62892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consigned product management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64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Scenario Problem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535" y="1978297"/>
            <a:ext cx="833582" cy="83358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46671" y="2142684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price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698938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176" y="3176555"/>
            <a:ext cx="863941" cy="86394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246670" y="3377692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Hard to find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176" y="4489877"/>
            <a:ext cx="863941" cy="86394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246669" y="4727859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</a:t>
            </a:fld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92180" y="451692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V="1">
            <a:off x="2239867" y="2600463"/>
            <a:ext cx="1918309" cy="14687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325770" y="3699182"/>
            <a:ext cx="1732623" cy="5483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325770" y="4414532"/>
            <a:ext cx="1691426" cy="4717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6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Scenario Problem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83360" y="2339685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Difficult in storing and managing.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83360" y="3524691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Take times of hand writing.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83360" y="4709698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 be damaged or lost.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01" y="3057704"/>
            <a:ext cx="1767055" cy="176705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14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58717" y="482475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2736556" y="2801350"/>
            <a:ext cx="2701197" cy="14418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747340" y="4455427"/>
            <a:ext cx="2611527" cy="369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747340" y="3941231"/>
            <a:ext cx="2529323" cy="4047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459" y="3480823"/>
            <a:ext cx="626195" cy="62619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116" y="4554022"/>
            <a:ext cx="626195" cy="62619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283" y="4602152"/>
            <a:ext cx="445213" cy="44521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663" y="2072672"/>
            <a:ext cx="1067786" cy="106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35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15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Rounded Rectangle 30"/>
          <p:cNvSpPr/>
          <p:nvPr/>
        </p:nvSpPr>
        <p:spPr>
          <a:xfrm>
            <a:off x="5072207" y="2928883"/>
            <a:ext cx="2047586" cy="1426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HPS System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361" y="1617934"/>
            <a:ext cx="1204671" cy="1204671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170" y="3520876"/>
            <a:ext cx="1204671" cy="120467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083" y="5151679"/>
            <a:ext cx="1204671" cy="120467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50" y="1717437"/>
            <a:ext cx="1230107" cy="1211446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49" y="3406361"/>
            <a:ext cx="1230107" cy="1211446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093" y="5095285"/>
            <a:ext cx="1230107" cy="1211446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29" name="Straight Arrow Connector 28"/>
          <p:cNvCxnSpPr/>
          <p:nvPr/>
        </p:nvCxnSpPr>
        <p:spPr>
          <a:xfrm>
            <a:off x="2861754" y="2220269"/>
            <a:ext cx="2123903" cy="11860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2861754" y="3886200"/>
            <a:ext cx="2077390" cy="4687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2732314" y="4354912"/>
            <a:ext cx="2253343" cy="16866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7252856" y="4267200"/>
            <a:ext cx="2007324" cy="13171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7252856" y="3567428"/>
            <a:ext cx="1880237" cy="4446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0" idx="1"/>
          </p:cNvCxnSpPr>
          <p:nvPr/>
        </p:nvCxnSpPr>
        <p:spPr>
          <a:xfrm flipH="1">
            <a:off x="7252856" y="2323160"/>
            <a:ext cx="1760494" cy="8188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939144" y="6075898"/>
            <a:ext cx="25969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Web Application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66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16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1517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01" y="1560955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797818" y="6193839"/>
            <a:ext cx="38720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Price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245791" y="1687462"/>
            <a:ext cx="6552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price and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92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17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4203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6552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price and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928" y="4561725"/>
            <a:ext cx="992635" cy="992635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 rot="1667090">
            <a:off x="6681164" y="3778452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99262" y="3293796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01" y="1560955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092091" y="6159041"/>
            <a:ext cx="53943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Price And Store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676" y="4592548"/>
            <a:ext cx="970494" cy="9704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69170" y="4708689"/>
            <a:ext cx="528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62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18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4203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6552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price and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ight Arrow 24"/>
          <p:cNvSpPr/>
          <p:nvPr/>
        </p:nvSpPr>
        <p:spPr>
          <a:xfrm rot="10800000">
            <a:off x="2969230" y="5303291"/>
            <a:ext cx="5517223" cy="2422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928" y="4561725"/>
            <a:ext cx="992635" cy="992635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 rot="1667090">
            <a:off x="6681164" y="3778452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99262" y="3293796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01239" y="4903181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Suggest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01" y="1560955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092091" y="6159041"/>
            <a:ext cx="53943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Price And Store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676" y="4592548"/>
            <a:ext cx="970494" cy="9704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69170" y="4708689"/>
            <a:ext cx="528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31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19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230065" y="3336933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526338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>
            <a:off x="2177592" y="3705423"/>
            <a:ext cx="1887724" cy="197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797818" y="6193839"/>
            <a:ext cx="3816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 Product’s Status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7990" y="411797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63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1341" y="1746812"/>
            <a:ext cx="1090448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Current Situation And Scenario Problem</a:t>
            </a:r>
          </a:p>
          <a:p>
            <a:pPr marL="457200" indent="-457200" algn="just">
              <a:buAutoNum type="arabicPeriod"/>
            </a:pPr>
            <a:endParaRPr lang="en-US" sz="3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FontTx/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Our Solution</a:t>
            </a:r>
          </a:p>
          <a:p>
            <a:pPr marL="457200" indent="-457200" algn="just">
              <a:buFontTx/>
              <a:buAutoNum type="arabicPeriod"/>
            </a:pPr>
            <a:endParaRPr lang="en-US" sz="3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</a:t>
            </a:r>
          </a:p>
          <a:p>
            <a:pPr marL="457200" indent="-457200" algn="just">
              <a:buAutoNum type="arabicPeriod"/>
            </a:pP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Future Plan</a:t>
            </a:r>
          </a:p>
          <a:p>
            <a:pPr marL="457200" indent="-457200" algn="just">
              <a:buAutoNum type="arabicPeriod"/>
            </a:pP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Questions And Answers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00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20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230065" y="3336933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526338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>
            <a:off x="2177592" y="3705423"/>
            <a:ext cx="1887724" cy="197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5920956" y="3746735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797818" y="6193839"/>
            <a:ext cx="3816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 Product’s Status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000" y="3190829"/>
            <a:ext cx="1111811" cy="111181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114565" y="4358288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Product’s status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24241" y="3391123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7990" y="411797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95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21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356499" y="1717245"/>
            <a:ext cx="31821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623" y="1586753"/>
            <a:ext cx="722651" cy="722651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711613" y="5968704"/>
            <a:ext cx="62476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Comes And Receives Product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448" y="3198842"/>
            <a:ext cx="1309473" cy="130947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3315598" y="3886719"/>
            <a:ext cx="384155" cy="708286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3947575" y="4035627"/>
            <a:ext cx="2633025" cy="293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722" y="3215015"/>
            <a:ext cx="1436925" cy="143692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286448" y="462459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52011" y="462459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87521" y="367369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Get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1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22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230065" y="3336933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526338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>
            <a:off x="2177592" y="3705423"/>
            <a:ext cx="1887724" cy="197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5920956" y="3746735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797818" y="6193839"/>
            <a:ext cx="3816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 Product’s Status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000" y="3190829"/>
            <a:ext cx="1111811" cy="111181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114565" y="4358288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Product’s status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24241" y="3391123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7990" y="411797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Curved Left Arrow 14"/>
          <p:cNvSpPr/>
          <p:nvPr/>
        </p:nvSpPr>
        <p:spPr>
          <a:xfrm rot="5400000">
            <a:off x="2858528" y="3156483"/>
            <a:ext cx="828539" cy="356417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18426" y="5406083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Notify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99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23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209829" y="5838121"/>
            <a:ext cx="8313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Consignment’s Request And Consigned Product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08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24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209829" y="5838121"/>
            <a:ext cx="8313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Consignment’s Request And Consigned Product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 rot="20426015">
            <a:off x="6157026" y="2656242"/>
            <a:ext cx="1576799" cy="197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690" y="1489108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21290" y="2656950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263" y="3654526"/>
            <a:ext cx="1129978" cy="1267500"/>
          </a:xfrm>
          <a:prstGeom prst="rect">
            <a:avLst/>
          </a:prstGeom>
        </p:spPr>
      </p:pic>
      <p:sp>
        <p:nvSpPr>
          <p:cNvPr id="25" name="Right Arrow 24"/>
          <p:cNvSpPr/>
          <p:nvPr/>
        </p:nvSpPr>
        <p:spPr>
          <a:xfrm rot="1130191">
            <a:off x="6119032" y="3774840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483767" y="4792490"/>
            <a:ext cx="2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Consignment’s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 rot="20312761">
            <a:off x="6158775" y="2184710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1040924">
            <a:off x="6364169" y="3620214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846" y="3944366"/>
            <a:ext cx="341234" cy="341234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63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25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937469" y="5725781"/>
            <a:ext cx="5179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Sale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And Online 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Payment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36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26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937469" y="5725781"/>
            <a:ext cx="5179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Sale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And Online 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Payment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 rot="20426015">
            <a:off x="6157026" y="2656242"/>
            <a:ext cx="1576799" cy="197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408900" y="2709970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Sale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ight Arrow 24"/>
          <p:cNvSpPr/>
          <p:nvPr/>
        </p:nvSpPr>
        <p:spPr>
          <a:xfrm rot="1130191">
            <a:off x="6119032" y="3774840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 rot="20312761">
            <a:off x="6158775" y="2184710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790" y="1742924"/>
            <a:ext cx="875674" cy="8931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413" y="3577082"/>
            <a:ext cx="1262892" cy="1262892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7864668" y="4604593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Online Payment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rot="1040924">
            <a:off x="6364169" y="3620214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97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90529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State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27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362561"/>
              </p:ext>
            </p:extLst>
          </p:nvPr>
        </p:nvGraphicFramePr>
        <p:xfrm>
          <a:off x="1518294" y="2059519"/>
          <a:ext cx="9259298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0721"/>
                <a:gridCol w="1732836"/>
                <a:gridCol w="55557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sz="2000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’s Status</a:t>
                      </a:r>
                      <a:endParaRPr lang="en-US" sz="20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Chờ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xử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lí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Consignor requests new consignment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Từ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chối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refuses consignment’s request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Chấp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nhận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accepts consignment’s request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Đã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nhận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receives product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Hoàn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tất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pays for customer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Cancel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Yêu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cầu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hủy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Consignor requests cancel consignment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Canceled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Đã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hủy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accepts request cancel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Hết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hạn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Consignment is overdue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92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28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625875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2" name="Right Arrow 41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40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51143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29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515010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0" name="Right Arrow 39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29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172457"/>
            <a:ext cx="3734354" cy="37343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699" y="2957995"/>
            <a:ext cx="2166991" cy="180402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3981692" y="3860005"/>
            <a:ext cx="3701595" cy="303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9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30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802280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0" name="Right Arrow 39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31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250058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0" name="Right Arrow 39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1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32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829309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4" name="Right Arrow 43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13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33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847495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83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34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481858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27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35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868219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31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66" y="4449844"/>
            <a:ext cx="1167842" cy="109254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01246" y="5617686"/>
            <a:ext cx="15488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Product 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brand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Elbow Connector 11"/>
          <p:cNvCxnSpPr>
            <a:stCxn id="9" idx="2"/>
          </p:cNvCxnSpPr>
          <p:nvPr/>
        </p:nvCxnSpPr>
        <p:spPr>
          <a:xfrm rot="16200000" flipH="1">
            <a:off x="1460904" y="3935061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75686" y="376634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87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66" y="4449844"/>
            <a:ext cx="1167842" cy="116784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01246" y="5617686"/>
            <a:ext cx="15488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Product 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brand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Elbow Connector 11"/>
          <p:cNvCxnSpPr>
            <a:stCxn id="9" idx="2"/>
          </p:cNvCxnSpPr>
          <p:nvPr/>
        </p:nvCxnSpPr>
        <p:spPr>
          <a:xfrm rot="16200000" flipH="1">
            <a:off x="1460904" y="3935061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75686" y="376634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178277" y="4596622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cxnSp>
        <p:nvCxnSpPr>
          <p:cNvPr id="17" name="Elbow Connector 16"/>
          <p:cNvCxnSpPr/>
          <p:nvPr/>
        </p:nvCxnSpPr>
        <p:spPr>
          <a:xfrm flipV="1">
            <a:off x="2613777" y="5033765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99842" y="459662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29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66" y="4449844"/>
            <a:ext cx="1167842" cy="116784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01246" y="5617686"/>
            <a:ext cx="15488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Product 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brand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Elbow Connector 11"/>
          <p:cNvCxnSpPr>
            <a:stCxn id="9" idx="2"/>
            <a:endCxn id="10" idx="0"/>
          </p:cNvCxnSpPr>
          <p:nvPr/>
        </p:nvCxnSpPr>
        <p:spPr>
          <a:xfrm rot="16200000" flipH="1">
            <a:off x="1460904" y="3935061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178277" y="4596622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083" y="4449844"/>
            <a:ext cx="1219200" cy="1219200"/>
          </a:xfrm>
          <a:prstGeom prst="rect">
            <a:avLst/>
          </a:prstGeom>
        </p:spPr>
      </p:pic>
      <p:cxnSp>
        <p:nvCxnSpPr>
          <p:cNvPr id="24" name="Elbow Connector 23"/>
          <p:cNvCxnSpPr/>
          <p:nvPr/>
        </p:nvCxnSpPr>
        <p:spPr>
          <a:xfrm flipV="1">
            <a:off x="2613777" y="5033765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6008342" y="5059444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75686" y="376634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99842" y="459662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58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66" y="4449844"/>
            <a:ext cx="1167842" cy="116784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01246" y="5617686"/>
            <a:ext cx="15488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Product 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brand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Elbow Connector 11"/>
          <p:cNvCxnSpPr>
            <a:stCxn id="9" idx="2"/>
            <a:endCxn id="10" idx="0"/>
          </p:cNvCxnSpPr>
          <p:nvPr/>
        </p:nvCxnSpPr>
        <p:spPr>
          <a:xfrm rot="16200000" flipH="1">
            <a:off x="1460904" y="3935061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178277" y="4596622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083" y="4449844"/>
            <a:ext cx="1219200" cy="1219200"/>
          </a:xfrm>
          <a:prstGeom prst="rect">
            <a:avLst/>
          </a:prstGeom>
        </p:spPr>
      </p:pic>
      <p:cxnSp>
        <p:nvCxnSpPr>
          <p:cNvPr id="24" name="Elbow Connector 23"/>
          <p:cNvCxnSpPr/>
          <p:nvPr/>
        </p:nvCxnSpPr>
        <p:spPr>
          <a:xfrm flipV="1">
            <a:off x="2613777" y="5033765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6008342" y="5059444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99842" y="459662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75686" y="376634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48518" y="459662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80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90" y="1456158"/>
            <a:ext cx="5256831" cy="4793965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5054881" y="3992228"/>
            <a:ext cx="2704146" cy="247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391" y="3158052"/>
            <a:ext cx="1663864" cy="166386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10600" y="482191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Save money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68764" y="6125517"/>
            <a:ext cx="19419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How to sell?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97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40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465" y="1959429"/>
            <a:ext cx="2509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1: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Creating request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444" y="3067425"/>
            <a:ext cx="1167842" cy="116784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3924" y="4235267"/>
            <a:ext cx="154888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brand</a:t>
            </a:r>
          </a:p>
          <a:p>
            <a:endParaRPr lang="en-US" sz="1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</a:p>
          <a:p>
            <a:endParaRPr lang="en-US" sz="1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name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576244" y="2328761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3611283" y="4075650"/>
          <a:ext cx="81280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Bitmap Image" r:id="rId5" imgW="12201480" imgH="1219320" progId="Paint.Picture">
                  <p:embed/>
                </p:oleObj>
              </mc:Choice>
              <mc:Fallback>
                <p:oleObj name="Bitmap Image" r:id="rId5" imgW="12201480" imgH="12193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11283" y="4075650"/>
                        <a:ext cx="81280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008342" y="5366886"/>
            <a:ext cx="241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HTTP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" name="Elbow Connector 18"/>
          <p:cNvCxnSpPr/>
          <p:nvPr/>
        </p:nvCxnSpPr>
        <p:spPr>
          <a:xfrm flipV="1">
            <a:off x="2712805" y="2765903"/>
            <a:ext cx="3743979" cy="922102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6" idx="2"/>
          </p:cNvCxnSpPr>
          <p:nvPr/>
        </p:nvCxnSpPr>
        <p:spPr>
          <a:xfrm rot="5400000">
            <a:off x="6521479" y="3257813"/>
            <a:ext cx="872602" cy="763070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200400" y="329644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403313" y="335770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16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41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444" y="3067425"/>
            <a:ext cx="1167842" cy="116784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3924" y="4235267"/>
            <a:ext cx="154888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brand</a:t>
            </a:r>
          </a:p>
          <a:p>
            <a:endParaRPr lang="en-US" sz="1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</a:p>
          <a:p>
            <a:endParaRPr lang="en-US" sz="1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name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576244" y="2328761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3611283" y="4075650"/>
          <a:ext cx="81280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" name="Bitmap Image" r:id="rId5" imgW="12201480" imgH="1219320" progId="Paint.Picture">
                  <p:embed/>
                </p:oleObj>
              </mc:Choice>
              <mc:Fallback>
                <p:oleObj name="Bitmap Image" r:id="rId5" imgW="12201480" imgH="12193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11283" y="4075650"/>
                        <a:ext cx="81280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008342" y="5366886"/>
            <a:ext cx="241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HTTP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" name="Elbow Connector 18"/>
          <p:cNvCxnSpPr/>
          <p:nvPr/>
        </p:nvCxnSpPr>
        <p:spPr>
          <a:xfrm flipV="1">
            <a:off x="2712805" y="2765903"/>
            <a:ext cx="3743979" cy="922102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rot="5400000">
            <a:off x="6521479" y="3268087"/>
            <a:ext cx="872602" cy="763070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flipV="1">
            <a:off x="2641747" y="4297738"/>
            <a:ext cx="969536" cy="120968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200400" y="329644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403313" y="335770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0465" y="1959429"/>
            <a:ext cx="2509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1: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Creating request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26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42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444" y="3067425"/>
            <a:ext cx="1167842" cy="116784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3924" y="4235267"/>
            <a:ext cx="154888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brand</a:t>
            </a:r>
          </a:p>
          <a:p>
            <a:endParaRPr lang="en-US" sz="1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</a:p>
          <a:p>
            <a:endParaRPr lang="en-US" sz="1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name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576244" y="2328761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3611283" y="4075650"/>
          <a:ext cx="81280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Bitmap Image" r:id="rId5" imgW="12201480" imgH="1219320" progId="Paint.Picture">
                  <p:embed/>
                </p:oleObj>
              </mc:Choice>
              <mc:Fallback>
                <p:oleObj name="Bitmap Image" r:id="rId5" imgW="12201480" imgH="12193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11283" y="4075650"/>
                        <a:ext cx="81280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008342" y="5366886"/>
            <a:ext cx="241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HTTP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" name="Elbow Connector 18"/>
          <p:cNvCxnSpPr/>
          <p:nvPr/>
        </p:nvCxnSpPr>
        <p:spPr>
          <a:xfrm flipV="1">
            <a:off x="2712805" y="2765903"/>
            <a:ext cx="3743979" cy="922102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rot="5400000">
            <a:off x="6521479" y="3268087"/>
            <a:ext cx="872602" cy="763070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flipV="1">
            <a:off x="2641747" y="4297738"/>
            <a:ext cx="969536" cy="120968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flipV="1">
            <a:off x="2677276" y="4560608"/>
            <a:ext cx="934007" cy="282676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200400" y="329644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403313" y="335770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0465" y="1959429"/>
            <a:ext cx="2509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1: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Creating request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82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43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444" y="3067425"/>
            <a:ext cx="1167842" cy="116784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3924" y="4235267"/>
            <a:ext cx="154888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brand</a:t>
            </a:r>
          </a:p>
          <a:p>
            <a:endParaRPr lang="en-US" sz="1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</a:p>
          <a:p>
            <a:endParaRPr lang="en-US" sz="1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name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576244" y="2328761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3611283" y="4075650"/>
          <a:ext cx="81280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" name="Bitmap Image" r:id="rId5" imgW="12201480" imgH="1219320" progId="Paint.Picture">
                  <p:embed/>
                </p:oleObj>
              </mc:Choice>
              <mc:Fallback>
                <p:oleObj name="Bitmap Image" r:id="rId5" imgW="12201480" imgH="12193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11283" y="4075650"/>
                        <a:ext cx="81280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008342" y="5366886"/>
            <a:ext cx="241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HTTP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" name="Elbow Connector 18"/>
          <p:cNvCxnSpPr/>
          <p:nvPr/>
        </p:nvCxnSpPr>
        <p:spPr>
          <a:xfrm flipV="1">
            <a:off x="2712805" y="2765903"/>
            <a:ext cx="3743979" cy="922102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rot="5400000">
            <a:off x="6521479" y="3268087"/>
            <a:ext cx="872602" cy="763070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flipV="1">
            <a:off x="2641747" y="4297738"/>
            <a:ext cx="969536" cy="120968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flipV="1">
            <a:off x="2677276" y="4560608"/>
            <a:ext cx="934007" cy="282676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 flipV="1">
            <a:off x="2677276" y="4463294"/>
            <a:ext cx="6786164" cy="789867"/>
          </a:xfrm>
          <a:prstGeom prst="bent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200400" y="329644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403313" y="335770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0465" y="1959429"/>
            <a:ext cx="2509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1: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Creating request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01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44</a:t>
            </a:fld>
            <a:endParaRPr lang="en-US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2032000" y="4980719"/>
          <a:ext cx="81280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1" name="Bitmap Image" r:id="rId4" imgW="12201480" imgH="1219320" progId="Paint.Picture">
                  <p:embed/>
                </p:oleObj>
              </mc:Choice>
              <mc:Fallback>
                <p:oleObj name="Bitmap Image" r:id="rId4" imgW="12201480" imgH="12193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32000" y="4980719"/>
                        <a:ext cx="81280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7" name="Picture 5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3198688"/>
            <a:ext cx="1219200" cy="1219200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3917019" y="337114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cxnSp>
        <p:nvCxnSpPr>
          <p:cNvPr id="30" name="Elbow Connector 29"/>
          <p:cNvCxnSpPr/>
          <p:nvPr/>
        </p:nvCxnSpPr>
        <p:spPr>
          <a:xfrm flipV="1">
            <a:off x="5862700" y="3839406"/>
            <a:ext cx="3104018" cy="2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259217" y="4108116"/>
            <a:ext cx="18660" cy="7464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713263" y="345749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7" name="Elbow Connector 36"/>
          <p:cNvCxnSpPr/>
          <p:nvPr/>
        </p:nvCxnSpPr>
        <p:spPr>
          <a:xfrm flipV="1">
            <a:off x="5849043" y="3994270"/>
            <a:ext cx="3104018" cy="2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170104" y="399427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0465" y="1959429"/>
            <a:ext cx="2509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1: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Creating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request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+ Send request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52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45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465" y="1959429"/>
            <a:ext cx="250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2: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Fetch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data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775" y="2544179"/>
            <a:ext cx="7439025" cy="27241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20557" y="5443007"/>
            <a:ext cx="2427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12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491" y="2544349"/>
            <a:ext cx="7438095" cy="2723809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46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465" y="1959429"/>
            <a:ext cx="250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2: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Fetch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data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20557" y="5443007"/>
            <a:ext cx="2427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0465" y="3107094"/>
            <a:ext cx="17516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List of products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Size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Product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ASIN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……</a:t>
            </a:r>
          </a:p>
        </p:txBody>
      </p:sp>
      <p:cxnSp>
        <p:nvCxnSpPr>
          <p:cNvPr id="12" name="Elbow Connector 11"/>
          <p:cNvCxnSpPr/>
          <p:nvPr/>
        </p:nvCxnSpPr>
        <p:spPr>
          <a:xfrm>
            <a:off x="2160009" y="4099477"/>
            <a:ext cx="2309354" cy="136621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30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491" y="2544349"/>
            <a:ext cx="7438095" cy="2723809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47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465" y="1959429"/>
            <a:ext cx="250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2: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Fetch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data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20557" y="5443007"/>
            <a:ext cx="2427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0465" y="3107094"/>
            <a:ext cx="17516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List of products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Size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Product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ASIN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……</a:t>
            </a:r>
          </a:p>
        </p:txBody>
      </p:sp>
      <p:cxnSp>
        <p:nvCxnSpPr>
          <p:cNvPr id="10" name="Elbow Connector 9"/>
          <p:cNvCxnSpPr/>
          <p:nvPr/>
        </p:nvCxnSpPr>
        <p:spPr>
          <a:xfrm>
            <a:off x="2160009" y="3569620"/>
            <a:ext cx="2188056" cy="69319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>
            <a:off x="2160009" y="4099477"/>
            <a:ext cx="2309354" cy="136621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51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48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464" y="1959429"/>
            <a:ext cx="3610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3: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Fetch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product detail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+ Create get product detail request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2075" y="4430183"/>
            <a:ext cx="8311535" cy="84420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04900" y="4237204"/>
            <a:ext cx="17516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List of products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Size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Product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ASIN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……</a:t>
            </a:r>
          </a:p>
        </p:txBody>
      </p:sp>
      <p:cxnSp>
        <p:nvCxnSpPr>
          <p:cNvPr id="14" name="Elbow Connector 13"/>
          <p:cNvCxnSpPr/>
          <p:nvPr/>
        </p:nvCxnSpPr>
        <p:spPr>
          <a:xfrm flipV="1">
            <a:off x="2089651" y="4769049"/>
            <a:ext cx="2574066" cy="505342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74112" y="5599372"/>
            <a:ext cx="241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HTTP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374112" y="2578617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cxnSp>
        <p:nvCxnSpPr>
          <p:cNvPr id="25" name="Elbow Connector 24"/>
          <p:cNvCxnSpPr>
            <a:stCxn id="24" idx="2"/>
          </p:cNvCxnSpPr>
          <p:nvPr/>
        </p:nvCxnSpPr>
        <p:spPr>
          <a:xfrm rot="5400000">
            <a:off x="6319347" y="3507669"/>
            <a:ext cx="872602" cy="763070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201181" y="360755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20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49</a:t>
            </a:fld>
            <a:endParaRPr lang="en-US" dirty="0"/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3198688"/>
            <a:ext cx="1219200" cy="1219200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3917019" y="337114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cxnSp>
        <p:nvCxnSpPr>
          <p:cNvPr id="30" name="Elbow Connector 29"/>
          <p:cNvCxnSpPr/>
          <p:nvPr/>
        </p:nvCxnSpPr>
        <p:spPr>
          <a:xfrm flipV="1">
            <a:off x="5862700" y="3839406"/>
            <a:ext cx="3104018" cy="2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259217" y="4108116"/>
            <a:ext cx="18660" cy="7464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713263" y="345749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7" name="Elbow Connector 36"/>
          <p:cNvCxnSpPr/>
          <p:nvPr/>
        </p:nvCxnSpPr>
        <p:spPr>
          <a:xfrm flipV="1">
            <a:off x="5849043" y="3994270"/>
            <a:ext cx="3104018" cy="2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170104" y="399427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284" y="4975362"/>
            <a:ext cx="8311535" cy="84420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90464" y="1959429"/>
            <a:ext cx="3610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3: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Fetch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product detail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+ Send request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63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02" y="2680130"/>
            <a:ext cx="4828854" cy="14098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393" y="1833779"/>
            <a:ext cx="1692702" cy="16927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975" y="4037863"/>
            <a:ext cx="4340412" cy="116472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222466" y="6125517"/>
            <a:ext cx="5104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Some success consignment’s store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80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50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464" y="1959429"/>
            <a:ext cx="3610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3: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Fetch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product detail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+ Create get product detail request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958" y="2086559"/>
            <a:ext cx="5839603" cy="41465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29950" y="6233060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37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51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464" y="1959429"/>
            <a:ext cx="3610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3: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Fetch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product detail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+ Create get product detail request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958" y="2086559"/>
            <a:ext cx="5839603" cy="41465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29950" y="6233060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0465" y="3107094"/>
            <a:ext cx="17516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List of products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Size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Product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ASIN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……</a:t>
            </a:r>
          </a:p>
        </p:txBody>
      </p:sp>
      <p:cxnSp>
        <p:nvCxnSpPr>
          <p:cNvPr id="11" name="Elbow Connector 10"/>
          <p:cNvCxnSpPr/>
          <p:nvPr/>
        </p:nvCxnSpPr>
        <p:spPr>
          <a:xfrm flipV="1">
            <a:off x="2442098" y="4068185"/>
            <a:ext cx="2447143" cy="303870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58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464" y="1959429"/>
            <a:ext cx="3610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3: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Fetch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product detail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+ Create get product detail request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958" y="2086559"/>
            <a:ext cx="5839603" cy="41465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29950" y="6233060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0465" y="3107094"/>
            <a:ext cx="175163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List of products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Size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Product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ASIN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Image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……</a:t>
            </a:r>
          </a:p>
        </p:txBody>
      </p:sp>
      <p:cxnSp>
        <p:nvCxnSpPr>
          <p:cNvPr id="11" name="Elbow Connector 10"/>
          <p:cNvCxnSpPr/>
          <p:nvPr/>
        </p:nvCxnSpPr>
        <p:spPr>
          <a:xfrm flipV="1">
            <a:off x="2442098" y="4068185"/>
            <a:ext cx="2447143" cy="303870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flipV="1">
            <a:off x="2452661" y="3456407"/>
            <a:ext cx="2520555" cy="1223556"/>
          </a:xfrm>
          <a:prstGeom prst="bentConnector3">
            <a:avLst>
              <a:gd name="adj1" fmla="val 59995"/>
            </a:avLst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86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53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464" y="1959429"/>
            <a:ext cx="3610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3: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Fetch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product detail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+ Create get product detail request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958" y="2086559"/>
            <a:ext cx="5839603" cy="41465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29950" y="6233060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0465" y="3107094"/>
            <a:ext cx="17516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List of products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Size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Product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ASIN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Image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Price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……</a:t>
            </a:r>
          </a:p>
        </p:txBody>
      </p:sp>
      <p:cxnSp>
        <p:nvCxnSpPr>
          <p:cNvPr id="11" name="Elbow Connector 10"/>
          <p:cNvCxnSpPr/>
          <p:nvPr/>
        </p:nvCxnSpPr>
        <p:spPr>
          <a:xfrm flipV="1">
            <a:off x="2442098" y="4068185"/>
            <a:ext cx="2447143" cy="303870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flipV="1">
            <a:off x="2452661" y="3456407"/>
            <a:ext cx="2520555" cy="1223556"/>
          </a:xfrm>
          <a:prstGeom prst="bentConnector3">
            <a:avLst>
              <a:gd name="adj1" fmla="val 59995"/>
            </a:avLst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flipV="1">
            <a:off x="2442098" y="4799257"/>
            <a:ext cx="2447143" cy="149916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83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54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98196" y="333944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868" y="4384546"/>
            <a:ext cx="1167842" cy="116784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994348" y="5552388"/>
            <a:ext cx="15488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Product 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brand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Elbow Connector 15"/>
          <p:cNvCxnSpPr>
            <a:stCxn id="13" idx="2"/>
            <a:endCxn id="14" idx="0"/>
          </p:cNvCxnSpPr>
          <p:nvPr/>
        </p:nvCxnSpPr>
        <p:spPr>
          <a:xfrm rot="16200000" flipH="1">
            <a:off x="2254006" y="3869763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971379" y="453132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185" y="4384546"/>
            <a:ext cx="1219200" cy="1219200"/>
          </a:xfrm>
          <a:prstGeom prst="rect">
            <a:avLst/>
          </a:prstGeom>
        </p:spPr>
      </p:pic>
      <p:cxnSp>
        <p:nvCxnSpPr>
          <p:cNvPr id="20" name="Elbow Connector 19"/>
          <p:cNvCxnSpPr/>
          <p:nvPr/>
        </p:nvCxnSpPr>
        <p:spPr>
          <a:xfrm flipV="1">
            <a:off x="3406879" y="4968467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6801444" y="4994146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92944" y="45313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68788" y="370105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41620" y="45313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57" y="1521455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26" name="Elbow Connector 25"/>
          <p:cNvCxnSpPr>
            <a:stCxn id="19" idx="0"/>
          </p:cNvCxnSpPr>
          <p:nvPr/>
        </p:nvCxnSpPr>
        <p:spPr>
          <a:xfrm rot="16200000" flipV="1">
            <a:off x="7190245" y="2416005"/>
            <a:ext cx="1579741" cy="2357341"/>
          </a:xfrm>
          <a:prstGeom prst="bentConnector2">
            <a:avLst/>
          </a:prstGeom>
          <a:ln w="635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973530" y="237414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1" name="Elbow Connector 40"/>
          <p:cNvCxnSpPr/>
          <p:nvPr/>
        </p:nvCxnSpPr>
        <p:spPr>
          <a:xfrm rot="5400000" flipH="1" flipV="1">
            <a:off x="5652763" y="3183867"/>
            <a:ext cx="1613648" cy="855522"/>
          </a:xfrm>
          <a:prstGeom prst="bentConnector3">
            <a:avLst>
              <a:gd name="adj1" fmla="val 99728"/>
            </a:avLst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76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55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98196" y="333944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868" y="4384546"/>
            <a:ext cx="1167842" cy="116784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994348" y="5552388"/>
            <a:ext cx="15488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Product 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brand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Elbow Connector 15"/>
          <p:cNvCxnSpPr>
            <a:stCxn id="13" idx="2"/>
            <a:endCxn id="14" idx="0"/>
          </p:cNvCxnSpPr>
          <p:nvPr/>
        </p:nvCxnSpPr>
        <p:spPr>
          <a:xfrm rot="16200000" flipH="1">
            <a:off x="2254006" y="3869763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971379" y="453132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185" y="4384546"/>
            <a:ext cx="1219200" cy="1219200"/>
          </a:xfrm>
          <a:prstGeom prst="rect">
            <a:avLst/>
          </a:prstGeom>
        </p:spPr>
      </p:pic>
      <p:cxnSp>
        <p:nvCxnSpPr>
          <p:cNvPr id="20" name="Elbow Connector 19"/>
          <p:cNvCxnSpPr/>
          <p:nvPr/>
        </p:nvCxnSpPr>
        <p:spPr>
          <a:xfrm flipV="1">
            <a:off x="3406879" y="4968467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6801444" y="4994146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92944" y="45313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68788" y="370105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41620" y="45313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57" y="1521455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26" name="Elbow Connector 25"/>
          <p:cNvCxnSpPr>
            <a:stCxn id="19" idx="0"/>
          </p:cNvCxnSpPr>
          <p:nvPr/>
        </p:nvCxnSpPr>
        <p:spPr>
          <a:xfrm rot="16200000" flipV="1">
            <a:off x="7190245" y="2416005"/>
            <a:ext cx="1579741" cy="2357341"/>
          </a:xfrm>
          <a:prstGeom prst="bentConnector2">
            <a:avLst/>
          </a:prstGeom>
          <a:ln w="635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 rot="16200000" flipV="1">
            <a:off x="3608238" y="2454297"/>
            <a:ext cx="1579741" cy="2357341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973530" y="237414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1" name="Elbow Connector 40"/>
          <p:cNvCxnSpPr/>
          <p:nvPr/>
        </p:nvCxnSpPr>
        <p:spPr>
          <a:xfrm rot="5400000" flipH="1" flipV="1">
            <a:off x="5652763" y="3183867"/>
            <a:ext cx="1613648" cy="855522"/>
          </a:xfrm>
          <a:prstGeom prst="bentConnector3">
            <a:avLst>
              <a:gd name="adj1" fmla="val 99728"/>
            </a:avLst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778371" y="238598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38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56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1: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845" y="3787014"/>
            <a:ext cx="1580231" cy="155625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620" y="4076701"/>
            <a:ext cx="938557" cy="124006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213578" y="53432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33725" y="5527939"/>
            <a:ext cx="3061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Casio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Ga 1000-2b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Elbow Connector 19"/>
          <p:cNvCxnSpPr/>
          <p:nvPr/>
        </p:nvCxnSpPr>
        <p:spPr>
          <a:xfrm flipV="1">
            <a:off x="3617272" y="4828910"/>
            <a:ext cx="3692563" cy="1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26915" y="440709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Oval Callout 25"/>
          <p:cNvSpPr/>
          <p:nvPr/>
        </p:nvSpPr>
        <p:spPr>
          <a:xfrm>
            <a:off x="2127535" y="2265771"/>
            <a:ext cx="2751175" cy="1619227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425" y="2541207"/>
            <a:ext cx="992635" cy="99263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278" y="2544389"/>
            <a:ext cx="945498" cy="945498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535363" y="2910819"/>
            <a:ext cx="10723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US" sz="7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78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57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2: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845" y="3787014"/>
            <a:ext cx="1580231" cy="155625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1" name="TextBox 10"/>
          <p:cNvSpPr txBox="1"/>
          <p:nvPr/>
        </p:nvSpPr>
        <p:spPr>
          <a:xfrm>
            <a:off x="2012835" y="540349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Bình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78107" y="5389439"/>
            <a:ext cx="3061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Serial number: 1111111111111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Elbow Connector 19"/>
          <p:cNvCxnSpPr/>
          <p:nvPr/>
        </p:nvCxnSpPr>
        <p:spPr>
          <a:xfrm flipV="1">
            <a:off x="3617272" y="4828910"/>
            <a:ext cx="3692563" cy="1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26915" y="440709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Oval Callout 25"/>
          <p:cNvSpPr/>
          <p:nvPr/>
        </p:nvSpPr>
        <p:spPr>
          <a:xfrm>
            <a:off x="2127535" y="2265771"/>
            <a:ext cx="2751175" cy="1619227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425" y="2541207"/>
            <a:ext cx="992635" cy="99263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278" y="2544389"/>
            <a:ext cx="945498" cy="945498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535363" y="2910819"/>
            <a:ext cx="10723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US" sz="7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395" y="4135684"/>
            <a:ext cx="1067898" cy="12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13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979232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42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92279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59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8" y="1577548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894" y="2118305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730435" y="2579786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709730" y="218543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3765" y="303639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608894" y="6125517"/>
            <a:ext cx="4344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consigning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01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103500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97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058875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1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3: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468" y="3143586"/>
            <a:ext cx="1641554" cy="164155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32468" y="478514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098661" y="2705624"/>
            <a:ext cx="3178849" cy="1639344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20026117">
            <a:off x="3380913" y="3167123"/>
            <a:ext cx="1865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223" y="1913981"/>
            <a:ext cx="938557" cy="124006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288" y="4431809"/>
            <a:ext cx="1067898" cy="1281477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3084543" y="4585239"/>
            <a:ext cx="3192967" cy="569233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543504">
            <a:off x="3718955" y="4400572"/>
            <a:ext cx="1845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74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473983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87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28532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23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740336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29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90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088737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06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482" y="2732924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2709521" y="3323909"/>
            <a:ext cx="304987" cy="5623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32198" y="389257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591820" y="3441328"/>
            <a:ext cx="3558994" cy="3274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014" y="2824986"/>
            <a:ext cx="1436925" cy="14369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809267" y="426191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53847" y="3754079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820384" y="5894685"/>
            <a:ext cx="30825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Internet 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036" y="2508942"/>
            <a:ext cx="849217" cy="84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21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8" y="1577548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894" y="2118305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730435" y="2579786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685" y="2192791"/>
            <a:ext cx="1071937" cy="107193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841793" y="2579785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936132" y="2210453"/>
            <a:ext cx="13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09730" y="218543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3765" y="303639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608894" y="6125517"/>
            <a:ext cx="4344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consigning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45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70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94" y="2263711"/>
            <a:ext cx="967775" cy="9677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505491" y="2730609"/>
            <a:ext cx="248203" cy="45762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38809" y="3270720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2398432" y="2796148"/>
            <a:ext cx="1856833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348" y="2306070"/>
            <a:ext cx="1169389" cy="116938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365260" y="3430178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299680" y="3107013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000" y="1938830"/>
            <a:ext cx="849217" cy="84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64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71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991458" y="6199136"/>
            <a:ext cx="30825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Internet 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94" y="2263711"/>
            <a:ext cx="967775" cy="9677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505491" y="2730609"/>
            <a:ext cx="248203" cy="45762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38809" y="3270720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2398432" y="2796148"/>
            <a:ext cx="1856833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348" y="2306070"/>
            <a:ext cx="1169389" cy="116938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365260" y="3430178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299680" y="3107013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000" y="1938830"/>
            <a:ext cx="849217" cy="84921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135" y="4481243"/>
            <a:ext cx="1598178" cy="122701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7346910" y="5626099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Server</a:t>
            </a:r>
          </a:p>
          <a:p>
            <a:endParaRPr lang="en-US" dirty="0"/>
          </a:p>
        </p:txBody>
      </p:sp>
      <p:sp>
        <p:nvSpPr>
          <p:cNvPr id="34" name="Right Arrow 33"/>
          <p:cNvSpPr/>
          <p:nvPr/>
        </p:nvSpPr>
        <p:spPr>
          <a:xfrm rot="3167403">
            <a:off x="5101334" y="4159393"/>
            <a:ext cx="2271028" cy="206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115527" y="3753343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Send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8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72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991458" y="6199136"/>
            <a:ext cx="30825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Internet 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94" y="2263711"/>
            <a:ext cx="967775" cy="9677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505491" y="2730609"/>
            <a:ext cx="248203" cy="45762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38809" y="3270720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2398432" y="2796148"/>
            <a:ext cx="1856833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348" y="2306070"/>
            <a:ext cx="1169389" cy="116938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365260" y="3430178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299680" y="3107013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466" y="2629364"/>
            <a:ext cx="1221611" cy="1354723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>
            <a:off x="5590196" y="2808348"/>
            <a:ext cx="3020404" cy="241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811050" y="4037124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Local DB</a:t>
            </a:r>
          </a:p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544964" y="2499766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Data</a:t>
            </a:r>
          </a:p>
          <a:p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000" y="1938830"/>
            <a:ext cx="849217" cy="849217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448243" y="1448074"/>
          <a:ext cx="258802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643"/>
                <a:gridCol w="1438382"/>
              </a:tblGrid>
              <a:tr h="255501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5501"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Committed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1" name="Straight Arrow Connector 30"/>
          <p:cNvCxnSpPr>
            <a:stCxn id="26" idx="3"/>
          </p:cNvCxnSpPr>
          <p:nvPr/>
        </p:nvCxnSpPr>
        <p:spPr>
          <a:xfrm flipV="1">
            <a:off x="9930077" y="2252260"/>
            <a:ext cx="573024" cy="10544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135" y="4481243"/>
            <a:ext cx="1598178" cy="122701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7346910" y="5626099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Server</a:t>
            </a:r>
          </a:p>
          <a:p>
            <a:endParaRPr lang="en-US" dirty="0"/>
          </a:p>
        </p:txBody>
      </p:sp>
      <p:sp>
        <p:nvSpPr>
          <p:cNvPr id="34" name="Right Arrow 33"/>
          <p:cNvSpPr/>
          <p:nvPr/>
        </p:nvSpPr>
        <p:spPr>
          <a:xfrm rot="3167403">
            <a:off x="5101334" y="4159393"/>
            <a:ext cx="2271028" cy="206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115527" y="3753343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Send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44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482" y="2732924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2709521" y="3323909"/>
            <a:ext cx="304987" cy="5623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32198" y="389257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591820" y="3441328"/>
            <a:ext cx="3558994" cy="3274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014" y="2824986"/>
            <a:ext cx="1436925" cy="14369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500" y="2324558"/>
            <a:ext cx="1110028" cy="111002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809267" y="426191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53847" y="3754079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399143" y="5894685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57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74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10" y="2250308"/>
            <a:ext cx="967775" cy="967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218507" y="2717206"/>
            <a:ext cx="248203" cy="457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9077" y="3210081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736158" y="2893865"/>
            <a:ext cx="2022106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558" y="2321265"/>
            <a:ext cx="1169389" cy="11693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828" y="2017124"/>
            <a:ext cx="903356" cy="9033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853608" y="3394747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10994" y="3149368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3462618" y="6125517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91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75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10" y="2250308"/>
            <a:ext cx="967775" cy="967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218507" y="2717206"/>
            <a:ext cx="248203" cy="457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9077" y="3210081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736158" y="2893865"/>
            <a:ext cx="2022106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558" y="2321265"/>
            <a:ext cx="1169389" cy="11693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828" y="2017124"/>
            <a:ext cx="903356" cy="9033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853608" y="3394747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10994" y="3149368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698" y="2099547"/>
            <a:ext cx="1053585" cy="1168388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5052241" y="2893865"/>
            <a:ext cx="2245037" cy="291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681845" y="3242473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Local DB</a:t>
            </a:r>
          </a:p>
          <a:p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261989" y="2547919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Data</a:t>
            </a:r>
          </a:p>
          <a:p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9057703" y="1507288"/>
          <a:ext cx="274375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822"/>
                <a:gridCol w="1524935"/>
              </a:tblGrid>
              <a:tr h="324663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5501"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NotCommit</a:t>
                      </a:r>
                      <a:endParaRPr lang="en-US" b="1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 flipV="1">
            <a:off x="8686689" y="2306361"/>
            <a:ext cx="1114857" cy="4716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462618" y="6125517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15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76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10" y="2250308"/>
            <a:ext cx="967775" cy="967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218507" y="2717206"/>
            <a:ext cx="248203" cy="457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9077" y="3210081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736158" y="2893865"/>
            <a:ext cx="2022106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558" y="2321265"/>
            <a:ext cx="1169389" cy="11693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828" y="2017124"/>
            <a:ext cx="903356" cy="9033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853608" y="3394747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10994" y="3149368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698" y="2099547"/>
            <a:ext cx="1053585" cy="116838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402" y="4926233"/>
            <a:ext cx="1598178" cy="1227012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5052241" y="2893865"/>
            <a:ext cx="2245037" cy="291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681845" y="3242473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Local DB</a:t>
            </a:r>
          </a:p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259529" y="4123797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Synchronize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283" y="3947590"/>
            <a:ext cx="608954" cy="60895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5261989" y="2547919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Data</a:t>
            </a:r>
          </a:p>
          <a:p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770124" y="6095800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Server</a:t>
            </a:r>
          </a:p>
          <a:p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9057703" y="1507288"/>
          <a:ext cx="274375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822"/>
                <a:gridCol w="1524935"/>
              </a:tblGrid>
              <a:tr h="324663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5501"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NotCommit</a:t>
                      </a:r>
                      <a:endParaRPr lang="en-US" b="1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 flipV="1">
            <a:off x="8686689" y="2306361"/>
            <a:ext cx="1114857" cy="4716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ight Arrow 31"/>
          <p:cNvSpPr/>
          <p:nvPr/>
        </p:nvSpPr>
        <p:spPr>
          <a:xfrm rot="5400000">
            <a:off x="7204740" y="4196133"/>
            <a:ext cx="1259042" cy="201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16200000">
            <a:off x="7824926" y="4196131"/>
            <a:ext cx="1259042" cy="201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462618" y="6125517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18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77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10" y="2250308"/>
            <a:ext cx="967775" cy="967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218507" y="2717206"/>
            <a:ext cx="248203" cy="457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9077" y="3210081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736158" y="2893865"/>
            <a:ext cx="2022106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558" y="2321265"/>
            <a:ext cx="1169389" cy="11693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828" y="2017124"/>
            <a:ext cx="903356" cy="9033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853608" y="3394747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10994" y="3149368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698" y="2099547"/>
            <a:ext cx="1053585" cy="116838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402" y="4926233"/>
            <a:ext cx="1598178" cy="1227012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5052241" y="2893865"/>
            <a:ext cx="2245037" cy="291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681845" y="3242473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Local DB</a:t>
            </a:r>
          </a:p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259529" y="4123797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Synchronize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283" y="3947590"/>
            <a:ext cx="608954" cy="60895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5261989" y="2547919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Data</a:t>
            </a:r>
          </a:p>
          <a:p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770124" y="6095800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Server</a:t>
            </a:r>
          </a:p>
          <a:p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153617"/>
              </p:ext>
            </p:extLst>
          </p:nvPr>
        </p:nvGraphicFramePr>
        <p:xfrm>
          <a:off x="9057703" y="1507288"/>
          <a:ext cx="274375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822"/>
                <a:gridCol w="1524935"/>
              </a:tblGrid>
              <a:tr h="324663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5501"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Committed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 flipV="1">
            <a:off x="8686689" y="2306361"/>
            <a:ext cx="1114857" cy="4716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ight Arrow 31"/>
          <p:cNvSpPr/>
          <p:nvPr/>
        </p:nvSpPr>
        <p:spPr>
          <a:xfrm rot="5400000">
            <a:off x="7204740" y="4196133"/>
            <a:ext cx="1259042" cy="201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16200000">
            <a:off x="7824926" y="4196131"/>
            <a:ext cx="1259042" cy="201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462618" y="6125517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14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3: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83" y="3596253"/>
            <a:ext cx="1371566" cy="13715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2108888" y="4316358"/>
            <a:ext cx="397841" cy="73351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233" y="5072547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098661" y="2705624"/>
            <a:ext cx="3178849" cy="1639344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223" y="1913981"/>
            <a:ext cx="938557" cy="124006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288" y="4431809"/>
            <a:ext cx="1067898" cy="1281477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3084543" y="4585239"/>
            <a:ext cx="3192967" cy="569233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040" y="4013426"/>
            <a:ext cx="903356" cy="90335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733" y="2520301"/>
            <a:ext cx="608954" cy="60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61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79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72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8" y="1577548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894" y="2118305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730435" y="2579786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685" y="2192791"/>
            <a:ext cx="1071937" cy="107193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841793" y="2579785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223" y="2118305"/>
            <a:ext cx="1102760" cy="110276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7987398" y="2612379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936132" y="2210453"/>
            <a:ext cx="13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09730" y="218543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87398" y="2082428"/>
            <a:ext cx="169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3765" y="303639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608894" y="6125517"/>
            <a:ext cx="4344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consigning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78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80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25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81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15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82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01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83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3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84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48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Raise On Web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85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59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481864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46073" y="3242434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645" y="2994894"/>
            <a:ext cx="1004332" cy="100433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672" y="3121409"/>
            <a:ext cx="877817" cy="877817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008676" y="3600642"/>
            <a:ext cx="2206487" cy="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70402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894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65661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07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Raise On Web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86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59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481864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46073" y="3242434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645" y="2994894"/>
            <a:ext cx="1004332" cy="100433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672" y="3121409"/>
            <a:ext cx="877817" cy="877817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008676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70402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894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65661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20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Raise On Web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87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59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481864" y="3609958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46073" y="3242434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645" y="2994894"/>
            <a:ext cx="1004332" cy="100433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672" y="3121409"/>
            <a:ext cx="877817" cy="877817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008676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70402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894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65661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75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Raise On Web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88</a:t>
            </a:fld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0" y="2732925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DEMO</a:t>
            </a:r>
            <a:endParaRPr lang="en-US" sz="9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63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89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10" y="3014157"/>
            <a:ext cx="909201" cy="9092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988" y="3014156"/>
            <a:ext cx="985069" cy="985069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18745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26857" y="3957952"/>
            <a:ext cx="192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64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8" y="1577548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894" y="2118305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730435" y="2579786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685" y="2192791"/>
            <a:ext cx="1071937" cy="107193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841793" y="2579785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223" y="2118305"/>
            <a:ext cx="1102760" cy="110276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7987398" y="2612379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936132" y="2210453"/>
            <a:ext cx="13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09730" y="218543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87398" y="2082428"/>
            <a:ext cx="169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258" y="4106297"/>
            <a:ext cx="1359427" cy="1359427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 rot="9614180">
            <a:off x="6836906" y="3699116"/>
            <a:ext cx="3223447" cy="2879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302633" y="4031270"/>
            <a:ext cx="1633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Negotiate And Decision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3765" y="303639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608894" y="6125517"/>
            <a:ext cx="4344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consigning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90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10" y="3014157"/>
            <a:ext cx="909201" cy="9092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988" y="3014156"/>
            <a:ext cx="985069" cy="985069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18745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26857" y="3957952"/>
            <a:ext cx="192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39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91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10" y="3014157"/>
            <a:ext cx="909201" cy="9092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988" y="3014156"/>
            <a:ext cx="985069" cy="985069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18745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26857" y="3957952"/>
            <a:ext cx="192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01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</a:t>
            </a:r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2732925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DEMO</a:t>
            </a:r>
            <a:endParaRPr lang="en-US" sz="9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56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 Money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93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eturn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323" y="3029317"/>
            <a:ext cx="969908" cy="96990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443" y="2879424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0" name="TextBox 19"/>
          <p:cNvSpPr txBox="1"/>
          <p:nvPr/>
        </p:nvSpPr>
        <p:spPr>
          <a:xfrm>
            <a:off x="878976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164" y="3654716"/>
            <a:ext cx="687850" cy="68785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925" y="3654716"/>
            <a:ext cx="689017" cy="68901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85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 Money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94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eturn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323" y="3029317"/>
            <a:ext cx="969908" cy="96990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443" y="2879424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TextBox 15"/>
          <p:cNvSpPr txBox="1"/>
          <p:nvPr/>
        </p:nvSpPr>
        <p:spPr>
          <a:xfrm>
            <a:off x="878976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164" y="3654716"/>
            <a:ext cx="687850" cy="6878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925" y="3654716"/>
            <a:ext cx="689017" cy="68901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16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 Money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95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eturn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323" y="3029317"/>
            <a:ext cx="969908" cy="96990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443" y="2879424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TextBox 15"/>
          <p:cNvSpPr txBox="1"/>
          <p:nvPr/>
        </p:nvSpPr>
        <p:spPr>
          <a:xfrm>
            <a:off x="878976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164" y="3654716"/>
            <a:ext cx="687850" cy="6878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925" y="3654716"/>
            <a:ext cx="689017" cy="68901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65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 Money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96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0" y="2732925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DEMO</a:t>
            </a:r>
            <a:endParaRPr lang="en-US" sz="9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5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Future Plan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297" y="1760624"/>
            <a:ext cx="4410090" cy="40269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60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Future Plan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98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558" y="2367317"/>
            <a:ext cx="2297710" cy="22977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231" y="2902147"/>
            <a:ext cx="1879668" cy="12280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571" y="2552410"/>
            <a:ext cx="1685122" cy="168512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439113" y="5576187"/>
            <a:ext cx="51384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Suggest price from other websites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39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Future Plan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99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33657" y="5545364"/>
            <a:ext cx="27022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statistics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242" y="1550886"/>
            <a:ext cx="4184906" cy="376094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45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1340</TotalTime>
  <Words>3772</Words>
  <Application>Microsoft Office PowerPoint</Application>
  <PresentationFormat>Widescreen</PresentationFormat>
  <Paragraphs>1227</Paragraphs>
  <Slides>101</Slides>
  <Notes>100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101</vt:i4>
      </vt:variant>
    </vt:vector>
  </HeadingPairs>
  <TitlesOfParts>
    <vt:vector size="109" baseType="lpstr">
      <vt:lpstr>Arial</vt:lpstr>
      <vt:lpstr>Calibri</vt:lpstr>
      <vt:lpstr>Calibri Light</vt:lpstr>
      <vt:lpstr>Segoe UI</vt:lpstr>
      <vt:lpstr>Segoe UI Light</vt:lpstr>
      <vt:lpstr>Wingdings</vt:lpstr>
      <vt:lpstr>Office Theme</vt:lpstr>
      <vt:lpstr>Bitmap Image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Thang Pham</dc:creator>
  <cp:lastModifiedBy>Nguyễn Huy Hoàng</cp:lastModifiedBy>
  <cp:revision>214</cp:revision>
  <dcterms:created xsi:type="dcterms:W3CDTF">2015-01-27T10:16:46Z</dcterms:created>
  <dcterms:modified xsi:type="dcterms:W3CDTF">2015-08-20T02:21:26Z</dcterms:modified>
</cp:coreProperties>
</file>