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1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458" r:id="rId17"/>
    <p:sldId id="273" r:id="rId18"/>
    <p:sldId id="463" r:id="rId19"/>
    <p:sldId id="402" r:id="rId20"/>
    <p:sldId id="280" r:id="rId21"/>
    <p:sldId id="403" r:id="rId22"/>
    <p:sldId id="509" r:id="rId23"/>
    <p:sldId id="275" r:id="rId24"/>
    <p:sldId id="460" r:id="rId25"/>
    <p:sldId id="327" r:id="rId26"/>
    <p:sldId id="325" r:id="rId27"/>
    <p:sldId id="328" r:id="rId28"/>
    <p:sldId id="288" r:id="rId29"/>
    <p:sldId id="359" r:id="rId30"/>
    <p:sldId id="324" r:id="rId31"/>
    <p:sldId id="360" r:id="rId32"/>
    <p:sldId id="492" r:id="rId33"/>
    <p:sldId id="456" r:id="rId34"/>
    <p:sldId id="493" r:id="rId35"/>
    <p:sldId id="490" r:id="rId36"/>
    <p:sldId id="491" r:id="rId37"/>
    <p:sldId id="464" r:id="rId38"/>
    <p:sldId id="461" r:id="rId39"/>
    <p:sldId id="284" r:id="rId40"/>
    <p:sldId id="312" r:id="rId41"/>
    <p:sldId id="465" r:id="rId42"/>
    <p:sldId id="466" r:id="rId43"/>
    <p:sldId id="467" r:id="rId44"/>
    <p:sldId id="468" r:id="rId45"/>
    <p:sldId id="469" r:id="rId46"/>
    <p:sldId id="474" r:id="rId47"/>
    <p:sldId id="476" r:id="rId48"/>
    <p:sldId id="470" r:id="rId49"/>
    <p:sldId id="471" r:id="rId50"/>
    <p:sldId id="472" r:id="rId51"/>
    <p:sldId id="473" r:id="rId52"/>
    <p:sldId id="478" r:id="rId53"/>
    <p:sldId id="479" r:id="rId54"/>
    <p:sldId id="480" r:id="rId55"/>
    <p:sldId id="481" r:id="rId56"/>
    <p:sldId id="434" r:id="rId57"/>
    <p:sldId id="435" r:id="rId58"/>
    <p:sldId id="436" r:id="rId59"/>
    <p:sldId id="437" r:id="rId60"/>
    <p:sldId id="483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6" r:id="rId69"/>
    <p:sldId id="450" r:id="rId70"/>
    <p:sldId id="451" r:id="rId71"/>
    <p:sldId id="452" r:id="rId72"/>
    <p:sldId id="453" r:id="rId73"/>
    <p:sldId id="484" r:id="rId74"/>
    <p:sldId id="447" r:id="rId75"/>
    <p:sldId id="455" r:id="rId76"/>
    <p:sldId id="485" r:id="rId77"/>
    <p:sldId id="510" r:id="rId78"/>
    <p:sldId id="515" r:id="rId79"/>
    <p:sldId id="486" r:id="rId80"/>
    <p:sldId id="514" r:id="rId81"/>
    <p:sldId id="513" r:id="rId82"/>
    <p:sldId id="512" r:id="rId83"/>
    <p:sldId id="511" r:id="rId84"/>
    <p:sldId id="489" r:id="rId85"/>
    <p:sldId id="516" r:id="rId86"/>
    <p:sldId id="482" r:id="rId87"/>
    <p:sldId id="518" r:id="rId88"/>
    <p:sldId id="517" r:id="rId89"/>
    <p:sldId id="306" r:id="rId90"/>
    <p:sldId id="307" r:id="rId91"/>
    <p:sldId id="308" r:id="rId92"/>
    <p:sldId id="329" r:id="rId93"/>
    <p:sldId id="309" r:id="rId94"/>
    <p:sldId id="519" r:id="rId95"/>
    <p:sldId id="520" r:id="rId96"/>
    <p:sldId id="310" r:id="rId97"/>
    <p:sldId id="521" r:id="rId98"/>
    <p:sldId id="299" r:id="rId99"/>
    <p:sldId id="300" r:id="rId100"/>
    <p:sldId id="301" r:id="rId101"/>
    <p:sldId id="326" r:id="rId102"/>
    <p:sldId id="302" r:id="rId103"/>
    <p:sldId id="522" r:id="rId104"/>
    <p:sldId id="330" r:id="rId105"/>
    <p:sldId id="406" r:id="rId106"/>
    <p:sldId id="407" r:id="rId107"/>
    <p:sldId id="408" r:id="rId108"/>
    <p:sldId id="405" r:id="rId109"/>
    <p:sldId id="333" r:id="rId110"/>
    <p:sldId id="409" r:id="rId111"/>
    <p:sldId id="410" r:id="rId112"/>
    <p:sldId id="411" r:id="rId113"/>
    <p:sldId id="303" r:id="rId114"/>
    <p:sldId id="477" r:id="rId115"/>
    <p:sldId id="433" r:id="rId116"/>
    <p:sldId id="414" r:id="rId117"/>
    <p:sldId id="496" r:id="rId118"/>
    <p:sldId id="497" r:id="rId119"/>
    <p:sldId id="498" r:id="rId120"/>
    <p:sldId id="499" r:id="rId121"/>
    <p:sldId id="500" r:id="rId122"/>
    <p:sldId id="501" r:id="rId123"/>
    <p:sldId id="502" r:id="rId124"/>
    <p:sldId id="503" r:id="rId125"/>
    <p:sldId id="504" r:id="rId126"/>
    <p:sldId id="505" r:id="rId127"/>
    <p:sldId id="506" r:id="rId128"/>
    <p:sldId id="507" r:id="rId129"/>
    <p:sldId id="508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31" r:id="rId140"/>
    <p:sldId id="429" r:id="rId141"/>
    <p:sldId id="430" r:id="rId142"/>
    <p:sldId id="432" r:id="rId143"/>
    <p:sldId id="494" r:id="rId144"/>
    <p:sldId id="495" r:id="rId145"/>
    <p:sldId id="304" r:id="rId146"/>
    <p:sldId id="337" r:id="rId147"/>
    <p:sldId id="338" r:id="rId148"/>
    <p:sldId id="336" r:id="rId149"/>
    <p:sldId id="339" r:id="rId1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56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39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tiên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là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hợp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có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kết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nối</a:t>
            </a:r>
            <a:r>
              <a:rPr lang="en-US" b="0" baseline="0" dirty="0" smtClean="0">
                <a:sym typeface="Wingdings" panose="05000000000000000000" pitchFamily="2" charset="2"/>
              </a:rPr>
              <a:t> </a:t>
            </a:r>
            <a:r>
              <a:rPr lang="en-US" b="0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137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5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238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27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49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5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412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334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67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0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784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43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190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179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338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0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loaị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9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vây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đầu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xậy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thực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0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xây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vậy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dựa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thông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mối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giữa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6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nãy</a:t>
            </a:r>
            <a:r>
              <a:rPr lang="en-US" baseline="0" dirty="0" smtClean="0">
                <a:sym typeface="Wingdings" panose="05000000000000000000" pitchFamily="2" charset="2"/>
              </a:rPr>
              <a:t> h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sơ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9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4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1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4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5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3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0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6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7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02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0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thỏa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77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5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83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71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1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6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46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96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99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49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54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34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26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11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1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29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4" Type="http://schemas.openxmlformats.org/officeDocument/2006/relationships/image" Target="../media/image6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38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9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39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3.jpg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2194" y="2523433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87119" y="3404278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504" y="4382305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2483" y="6356350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2150936"/>
            <a:ext cx="839862" cy="8398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2546146"/>
            <a:ext cx="215397" cy="3971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15775" y="3069758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475397" y="2606215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2330084"/>
            <a:ext cx="1014828" cy="10148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0653" y="2961868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3365" y="1456158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1927803"/>
            <a:ext cx="599760" cy="599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5073755"/>
            <a:ext cx="839862" cy="8398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576308" y="5468965"/>
            <a:ext cx="215397" cy="3971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5775" y="5992577"/>
            <a:ext cx="1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475397" y="5529034"/>
            <a:ext cx="2022484" cy="231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8" y="5252903"/>
            <a:ext cx="1014828" cy="101482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90653" y="5884687"/>
            <a:ext cx="21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16" y="4765188"/>
            <a:ext cx="697441" cy="69744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8894" y="4514304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3365" y="4037744"/>
            <a:ext cx="11116221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1603" y="4739889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23" y="4028260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68" y="3871840"/>
            <a:ext cx="1352263" cy="13522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1717" y="5326778"/>
            <a:ext cx="28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30780" y="4722843"/>
            <a:ext cx="2357395" cy="170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43" y="4161746"/>
            <a:ext cx="772450" cy="772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30056" y="341158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88175" y="341215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24/08/2015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4" y="3738080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68" y="3564019"/>
            <a:ext cx="903356" cy="903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7" y="4182046"/>
            <a:ext cx="753067" cy="75306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6534947" y="4585239"/>
            <a:ext cx="192924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8514" y="3272566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0107" y="3329321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384" y="2699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25/08/2015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115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2215"/>
              </p:ext>
            </p:extLst>
          </p:nvPr>
        </p:nvGraphicFramePr>
        <p:xfrm>
          <a:off x="1518294" y="2059519"/>
          <a:ext cx="9259298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is not 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1023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8391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19520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1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492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40686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787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10359" y="2633162"/>
            <a:ext cx="5999" cy="1287759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51585" y="126107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90087" y="123903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871997" y="404412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297595" y="331169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50253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8001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78228" y="133376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72644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5445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44249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91039" y="287414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13239" y="4445505"/>
            <a:ext cx="165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Available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3167" y="32483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466977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120424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1752900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505360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27752"/>
              </p:ext>
            </p:extLst>
          </p:nvPr>
        </p:nvGraphicFramePr>
        <p:xfrm>
          <a:off x="9663764" y="1260281"/>
          <a:ext cx="24794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0359" y="2633162"/>
            <a:ext cx="26074" cy="16066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44937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1631875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111108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171495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1585" y="24783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06674" y="221026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8241" y="211749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4" y="3127933"/>
            <a:ext cx="772450" cy="77245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922719" y="4025652"/>
            <a:ext cx="0" cy="4041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9" y="3743151"/>
            <a:ext cx="753067" cy="753067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871753" y="2469126"/>
            <a:ext cx="947390" cy="127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122036" y="2484024"/>
            <a:ext cx="1902851" cy="210437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384788" y="2305316"/>
            <a:ext cx="4487209" cy="184399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89853" y="302074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62304" y="32901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3128" y="352081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9467" y="2936910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65516" y="288535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79904" y="33161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82755" y="307646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0707" y="131276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934774" y="120904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74853" y="4185525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20" y="3107171"/>
            <a:ext cx="933293" cy="933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862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Available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32074" y="273344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Web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01" y="3393053"/>
            <a:ext cx="1607673" cy="16076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523723" y="4386695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99819" y="4386695"/>
            <a:ext cx="1278977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AVAILABLE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9245" y="262145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30689" y="26360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and Thanh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68182" y="4426053"/>
            <a:ext cx="1146628" cy="4365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ON WEB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70768" y="4069331"/>
            <a:ext cx="2166365" cy="137879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4891684"/>
            <a:ext cx="1521538" cy="15215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630481" y="5838087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7427" y="6200958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4733550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0" name="Straight Arrow Connector 29"/>
          <p:cNvCxnSpPr/>
          <p:nvPr/>
        </p:nvCxnSpPr>
        <p:spPr>
          <a:xfrm flipH="1">
            <a:off x="2721221" y="5850263"/>
            <a:ext cx="1237213" cy="2877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82309" y="545632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139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2196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TextBox 31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0160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141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05941"/>
              </p:ext>
            </p:extLst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7" y="2956978"/>
            <a:ext cx="936433" cy="9364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854162" y="3615472"/>
            <a:ext cx="1923493" cy="931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401" y="320999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81652" y="3595703"/>
            <a:ext cx="1805809" cy="540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78" y="3029784"/>
            <a:ext cx="969908" cy="969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37" y="2864289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0" name="TextBox 29"/>
          <p:cNvSpPr txBox="1"/>
          <p:nvPr/>
        </p:nvSpPr>
        <p:spPr>
          <a:xfrm>
            <a:off x="6727558" y="39428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21" y="3671794"/>
            <a:ext cx="687850" cy="6878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39" y="3723095"/>
            <a:ext cx="585248" cy="5852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78089" y="362848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8720" y="366251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86851" y="3633787"/>
            <a:ext cx="1254407" cy="1564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45" y="3159854"/>
            <a:ext cx="772450" cy="7724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088459" y="3208415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772" y="39584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4424" y="2705719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Sold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041258" y="2790522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2714255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52058" y="419054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40274" y="3617430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05906" y="36174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91301" y="443079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89" y="2871642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3474076" y="3149041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9" y="3799472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9499" y="321393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8865" y="4636968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59" y="2909256"/>
            <a:ext cx="1521538" cy="15215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319410" y="3855659"/>
            <a:ext cx="1146628" cy="4365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SOLD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79" y="5040460"/>
            <a:ext cx="772450" cy="77245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6802545" y="4375215"/>
            <a:ext cx="1951037" cy="79843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2301410"/>
            <a:ext cx="919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and price suggestion for Consignor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is always up to date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app mobile to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check and receive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7587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2" y="1826016"/>
            <a:ext cx="919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Only search product from one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(Amazon)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support statistics</a:t>
            </a:r>
          </a:p>
        </p:txBody>
      </p:sp>
    </p:spTree>
    <p:extLst>
      <p:ext uri="{BB962C8B-B14F-4D97-AF65-F5344CB8AC3E}">
        <p14:creationId xmlns:p14="http://schemas.microsoft.com/office/powerpoint/2010/main" val="33556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34" y="2021996"/>
            <a:ext cx="2988353" cy="2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9701" y="482475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7083" y="2763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0301" y="468893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8641" y="63067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3093" y="629972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33093" y="455582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3093" y="29288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6699"/>
              </p:ext>
            </p:extLst>
          </p:nvPr>
        </p:nvGraphicFramePr>
        <p:xfrm>
          <a:off x="7647398" y="3821987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1247"/>
              </p:ext>
            </p:extLst>
          </p:nvPr>
        </p:nvGraphicFramePr>
        <p:xfrm>
          <a:off x="2038848" y="3789741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3369924" y="4191856"/>
            <a:ext cx="4277474" cy="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9924" y="38790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8279" y="424834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404207" y="3102796"/>
            <a:ext cx="226031" cy="108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7701"/>
              </p:ext>
            </p:extLst>
          </p:nvPr>
        </p:nvGraphicFramePr>
        <p:xfrm>
          <a:off x="4855682" y="1700716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0401"/>
              </p:ext>
            </p:extLst>
          </p:nvPr>
        </p:nvGraphicFramePr>
        <p:xfrm>
          <a:off x="4763214" y="2379482"/>
          <a:ext cx="183279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92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ProductID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3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NegotiatedPrice</a:t>
                      </a:r>
                      <a:endParaRPr lang="en-US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606301" y="4181582"/>
          <a:ext cx="1618466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66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997751" y="4149336"/>
          <a:ext cx="136189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9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164440" y="3080522"/>
            <a:ext cx="1598774" cy="1070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3"/>
          </p:cNvCxnSpPr>
          <p:nvPr/>
        </p:nvCxnSpPr>
        <p:spPr>
          <a:xfrm flipH="1" flipV="1">
            <a:off x="6596010" y="3080522"/>
            <a:ext cx="1797978" cy="110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35695" y="273319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10054" y="278402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6980" y="393527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06301" y="3781562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9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392348" flipH="1">
            <a:off x="983385" y="3599807"/>
            <a:ext cx="1052768" cy="22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7402" y="371452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6" y="2050030"/>
            <a:ext cx="664170" cy="6641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1341" y="278245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Desire Price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11613" y="5968704"/>
            <a:ext cx="602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 bring product to Store Owner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51" y="287575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63484" y="3633076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73" y="2932390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03351" y="430151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2962" y="434197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05451" y="325074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" y="2572494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67696" y="41526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09315" y="3574882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32591" y="317882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9777938">
            <a:off x="5806556" y="2298370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78281" y="2117917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1080081" flipV="1">
            <a:off x="6067153" y="3138913"/>
            <a:ext cx="1965370" cy="22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787661">
            <a:off x="6002187" y="1734409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21" y="1216797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11" y="2364506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78281" y="346687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972027">
            <a:off x="6407867" y="272568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031313">
            <a:off x="5923825" y="4025695"/>
            <a:ext cx="2182456" cy="197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022393">
            <a:off x="6501960" y="3904818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58" y="3999206"/>
            <a:ext cx="943848" cy="943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78281" y="4906916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Cash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4597" y="5894958"/>
            <a:ext cx="4028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product’s category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78" y="2798952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460" y="420704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327" y="33163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3130677" y="3656463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726" y="2233110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36" y="3976712"/>
            <a:ext cx="679902" cy="6799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95" y="3101811"/>
            <a:ext cx="671743" cy="67174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6613174" y="3437682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613174" y="4025056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13174" y="2657145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82" y="1817679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49864" y="322577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6" y="1382432"/>
            <a:ext cx="673874" cy="6738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16" y="3126034"/>
            <a:ext cx="679902" cy="67990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9083454" y="2587004"/>
            <a:ext cx="1177367" cy="377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9083454" y="3174378"/>
            <a:ext cx="1299662" cy="291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83454" y="1806467"/>
            <a:ext cx="1177367" cy="840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1" y="4552986"/>
            <a:ext cx="1424278" cy="140267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77" y="4628041"/>
            <a:ext cx="671743" cy="67174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482200" y="496391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2055677" y="5374839"/>
            <a:ext cx="2269743" cy="22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2374" y="4884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264016" y="2068681"/>
            <a:ext cx="959854" cy="10019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5" y="2251133"/>
            <a:ext cx="671743" cy="67174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9396416">
            <a:off x="5740170" y="4314589"/>
            <a:ext cx="2855491" cy="23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9572"/>
              </p:ext>
            </p:extLst>
          </p:nvPr>
        </p:nvGraphicFramePr>
        <p:xfrm>
          <a:off x="4763417" y="3115076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232"/>
              </p:ext>
            </p:extLst>
          </p:nvPr>
        </p:nvGraphicFramePr>
        <p:xfrm>
          <a:off x="8306657" y="3439069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21" idx="3"/>
            <a:endCxn id="9" idx="1"/>
          </p:cNvCxnSpPr>
          <p:nvPr/>
        </p:nvCxnSpPr>
        <p:spPr>
          <a:xfrm>
            <a:off x="6770668" y="3688424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0279" y="38130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0668" y="335225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75867"/>
              </p:ext>
            </p:extLst>
          </p:nvPr>
        </p:nvGraphicFramePr>
        <p:xfrm>
          <a:off x="1207214" y="323358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48683" y="327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2073" y="362960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52679"/>
              </p:ext>
            </p:extLst>
          </p:nvPr>
        </p:nvGraphicFramePr>
        <p:xfrm>
          <a:off x="5164109" y="3063705"/>
          <a:ext cx="2007251" cy="114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251"/>
              </a:tblGrid>
              <a:tr h="5733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5733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CategoryName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16" idx="1"/>
          </p:cNvCxnSpPr>
          <p:nvPr/>
        </p:nvCxnSpPr>
        <p:spPr>
          <a:xfrm>
            <a:off x="2948683" y="3637051"/>
            <a:ext cx="2215426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9971"/>
              </p:ext>
            </p:extLst>
          </p:nvPr>
        </p:nvGraphicFramePr>
        <p:xfrm>
          <a:off x="8697075" y="3480166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7161086" y="3729521"/>
            <a:ext cx="1535989" cy="124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0697" y="384684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086" y="3386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02413"/>
              </p:ext>
            </p:extLst>
          </p:nvPr>
        </p:nvGraphicFramePr>
        <p:xfrm>
          <a:off x="8664254" y="2516227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98698"/>
              </p:ext>
            </p:extLst>
          </p:nvPr>
        </p:nvGraphicFramePr>
        <p:xfrm>
          <a:off x="8919682" y="4697294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70403"/>
              </p:ext>
            </p:extLst>
          </p:nvPr>
        </p:nvGraphicFramePr>
        <p:xfrm>
          <a:off x="5347126" y="4796094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V="1">
            <a:off x="6498405" y="5149799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554967" y="3264236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2859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8461" y="434650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86984"/>
              </p:ext>
            </p:extLst>
          </p:nvPr>
        </p:nvGraphicFramePr>
        <p:xfrm>
          <a:off x="4963844" y="2521781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endCxn id="25" idx="0"/>
          </p:cNvCxnSpPr>
          <p:nvPr/>
        </p:nvCxnSpPr>
        <p:spPr>
          <a:xfrm>
            <a:off x="5917915" y="3264236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21" idx="1"/>
          </p:cNvCxnSpPr>
          <p:nvPr/>
        </p:nvCxnSpPr>
        <p:spPr>
          <a:xfrm flipV="1">
            <a:off x="6871986" y="2890231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2230" y="325137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9636" y="445511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288" y="28720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986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1197"/>
              </p:ext>
            </p:extLst>
          </p:nvPr>
        </p:nvGraphicFramePr>
        <p:xfrm>
          <a:off x="1859622" y="2550765"/>
          <a:ext cx="1347624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624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Member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V="1">
            <a:off x="3181851" y="2914543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98405" y="482817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10600" y="514979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69432" y="2882041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5594" y="2550765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7221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23034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9905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2623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27357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49" y="621228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36560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7257222" y="3998814"/>
            <a:ext cx="2322077" cy="20447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37124" y="257679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52626" y="250323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0109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6682"/>
              </p:ext>
            </p:extLst>
          </p:nvPr>
        </p:nvGraphicFramePr>
        <p:xfrm>
          <a:off x="9432455" y="3379970"/>
          <a:ext cx="2445249" cy="275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90" y="1598008"/>
            <a:ext cx="970708" cy="970708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720600" y="208336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514568" y="220101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9457" y="169559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42350" y="484437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 rot="3181289" flipV="1">
            <a:off x="5354885" y="3398417"/>
            <a:ext cx="1558263" cy="1532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62917" y="237291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7888" y="507553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Waiting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82135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03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979634" y="510492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682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341" y="1385209"/>
            <a:ext cx="22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Country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93986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103691" y="25503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3510404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328499" y="4521543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9470" y="473861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7311" y="413250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7" y="3659393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4820589" y="2118510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7575" y="159036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330248" y="4487803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4" y="1710289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401098" y="417769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Cancel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9141"/>
              </p:ext>
            </p:extLst>
          </p:nvPr>
        </p:nvGraphicFramePr>
        <p:xfrm>
          <a:off x="9294034" y="2670313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 Cancel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103933" y="48598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Cancel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4273" y="468299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5515" y="270770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4146" y="4702747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58" y="3937622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475291" y="502965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9634" y="509464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Cancel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4" y="519624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69270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5991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306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647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17340" y="249691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35" y="3545405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212295" y="4536842"/>
            <a:ext cx="2430907" cy="18170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45432" y="477361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1725" y="4146873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Extend Direct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3643675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>
            <a:stCxn id="19" idx="0"/>
            <a:endCxn id="45" idx="1"/>
          </p:cNvCxnSpPr>
          <p:nvPr/>
        </p:nvCxnSpPr>
        <p:spPr>
          <a:xfrm rot="5400000" flipH="1" flipV="1">
            <a:off x="5296551" y="2153511"/>
            <a:ext cx="1423581" cy="136020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5207" y="164535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Extend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806210" y="4522804"/>
            <a:ext cx="2112510" cy="15705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1745290"/>
            <a:ext cx="753067" cy="7530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37839" y="3935282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Extend With New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3457"/>
              </p:ext>
            </p:extLst>
          </p:nvPr>
        </p:nvGraphicFramePr>
        <p:xfrm>
          <a:off x="9439352" y="3153848"/>
          <a:ext cx="2445249" cy="16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80862" y="48997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95859" y="5987018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Extend Consignment’s Process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46" y="475823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41477" y="274270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0108" y="4737748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20" y="3972623"/>
            <a:ext cx="1167842" cy="11678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9512" y="2393982"/>
            <a:ext cx="29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Overdue 30 days on web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75" y="1725907"/>
            <a:ext cx="772450" cy="77245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7446385" y="2064461"/>
            <a:ext cx="2149589" cy="139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15287" y="2207632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0255" y="51378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34" y="51015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Expired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95" y="5614873"/>
            <a:ext cx="1381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</a:t>
            </a:r>
          </a:p>
          <a:p>
            <a:r>
              <a:rPr lang="en-US" sz="1600" dirty="0" smtClean="0"/>
              <a:t>Brand</a:t>
            </a:r>
          </a:p>
          <a:p>
            <a:r>
              <a:rPr lang="en-US" sz="1600" dirty="0" smtClean="0"/>
              <a:t>Category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4695" y="5614873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341" y="1385209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Viet Nam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8" y="1322397"/>
            <a:ext cx="1167842" cy="11678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7757" y="2487426"/>
            <a:ext cx="164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Name : A</a:t>
            </a:r>
          </a:p>
          <a:p>
            <a:r>
              <a:rPr lang="en-US" sz="1600" dirty="0" smtClean="0"/>
              <a:t>Brand : B</a:t>
            </a:r>
          </a:p>
          <a:p>
            <a:r>
              <a:rPr lang="en-US" sz="1600" dirty="0" smtClean="0"/>
              <a:t>Category : C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15563"/>
              </p:ext>
            </p:extLst>
          </p:nvPr>
        </p:nvGraphicFramePr>
        <p:xfrm>
          <a:off x="589062" y="3452422"/>
          <a:ext cx="58985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2217757" y="3318423"/>
            <a:ext cx="824040" cy="6844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00" y="1720287"/>
            <a:ext cx="5494437" cy="120364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6099337" y="2313992"/>
            <a:ext cx="422762" cy="81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15298"/>
              </p:ext>
            </p:extLst>
          </p:nvPr>
        </p:nvGraphicFramePr>
        <p:xfrm>
          <a:off x="589062" y="3452422"/>
          <a:ext cx="5898537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469508" y="2923936"/>
            <a:ext cx="0" cy="15395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0505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072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3413525" y="2696547"/>
            <a:ext cx="31151" cy="22832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109815"/>
            <a:ext cx="6148148" cy="48940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5862700" y="2620403"/>
            <a:ext cx="752705" cy="224084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1401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4" y="1833201"/>
            <a:ext cx="4092222" cy="9826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59636" y="2815832"/>
            <a:ext cx="1193092" cy="271722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86589"/>
              </p:ext>
            </p:extLst>
          </p:nvPr>
        </p:nvGraphicFramePr>
        <p:xfrm>
          <a:off x="589062" y="3452422"/>
          <a:ext cx="589853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http://ecx.images-amazon.com/images/I/51adL2RpmkL._SL160_.jsp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$148.21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413525" y="2815832"/>
            <a:ext cx="0" cy="27172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9975"/>
              </p:ext>
            </p:extLst>
          </p:nvPr>
        </p:nvGraphicFramePr>
        <p:xfrm>
          <a:off x="661360" y="3513866"/>
          <a:ext cx="413505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31583" y="311335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8461"/>
              </p:ext>
            </p:extLst>
          </p:nvPr>
        </p:nvGraphicFramePr>
        <p:xfrm>
          <a:off x="10053633" y="2012758"/>
          <a:ext cx="1781425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425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StoreOwner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1209"/>
              </p:ext>
            </p:extLst>
          </p:nvPr>
        </p:nvGraphicFramePr>
        <p:xfrm>
          <a:off x="10309061" y="4193825"/>
          <a:ext cx="1363038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038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7561"/>
              </p:ext>
            </p:extLst>
          </p:nvPr>
        </p:nvGraphicFramePr>
        <p:xfrm>
          <a:off x="6736505" y="4292625"/>
          <a:ext cx="1151279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7887784" y="4646330"/>
            <a:ext cx="2434974" cy="203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0944346" y="2760767"/>
            <a:ext cx="1" cy="1451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1796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08241" y="3766983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1.*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34152"/>
              </p:ext>
            </p:extLst>
          </p:nvPr>
        </p:nvGraphicFramePr>
        <p:xfrm>
          <a:off x="6353223" y="2018312"/>
          <a:ext cx="1908142" cy="74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42"/>
              </a:tblGrid>
              <a:tr h="7480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7307294" y="2760767"/>
            <a:ext cx="4850" cy="1531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9" idx="1"/>
          </p:cNvCxnSpPr>
          <p:nvPr/>
        </p:nvCxnSpPr>
        <p:spPr>
          <a:xfrm flipV="1">
            <a:off x="8261365" y="2386762"/>
            <a:ext cx="1792268" cy="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81609" y="2747904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49015" y="3951649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667" y="2368557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61365" y="204729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7784" y="432471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99979" y="4646330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46234"/>
              </p:ext>
            </p:extLst>
          </p:nvPr>
        </p:nvGraphicFramePr>
        <p:xfrm>
          <a:off x="6736505" y="5025318"/>
          <a:ext cx="115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….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….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04049" y="4068147"/>
            <a:ext cx="6024221" cy="36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8809" y="4724695"/>
            <a:ext cx="2219797" cy="87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9085" y="5644117"/>
            <a:ext cx="2269284" cy="330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92830" y="6348453"/>
            <a:ext cx="2425539" cy="37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398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70333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67149"/>
              </p:ext>
            </p:extLst>
          </p:nvPr>
        </p:nvGraphicFramePr>
        <p:xfrm>
          <a:off x="9045250" y="3243583"/>
          <a:ext cx="303789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2"/>
                <a:gridCol w="1026367"/>
                <a:gridCol w="11196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$97.82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$99.61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$102.27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6159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3802" y="5132452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61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57416"/>
              </p:ext>
            </p:extLst>
          </p:nvPr>
        </p:nvGraphicFramePr>
        <p:xfrm>
          <a:off x="6232237" y="3306716"/>
          <a:ext cx="2043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961"/>
                <a:gridCol w="1021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99485" y="4906761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152" y="6128534"/>
            <a:ext cx="567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Suggested Price = Product Price * 60% * (1 ± Formula/100)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/>
          <p:nvPr/>
        </p:nvCxnSpPr>
        <p:spPr>
          <a:xfrm rot="16200000" flipV="1">
            <a:off x="5350802" y="4826466"/>
            <a:ext cx="642380" cy="606204"/>
          </a:xfrm>
          <a:prstGeom prst="bentConnector3">
            <a:avLst>
              <a:gd name="adj1" fmla="val -86536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1379" y="5797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6804" y="6166786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28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4170601"/>
            <a:ext cx="1007829" cy="99254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312470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1204191" y="4694843"/>
            <a:ext cx="1551887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7645" y="428726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422" y="606159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 Status : N/A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Waiting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376" y="3599749"/>
            <a:ext cx="761905" cy="22190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7111" y="2412610"/>
            <a:ext cx="658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has a 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 watch and want to consign.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56078" y="4272130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497408" y="4682826"/>
            <a:ext cx="695598" cy="52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0004" y="427213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27" y="3935844"/>
            <a:ext cx="1189185" cy="11891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975089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1224" y="525281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Elbow Connector 56"/>
          <p:cNvCxnSpPr/>
          <p:nvPr/>
        </p:nvCxnSpPr>
        <p:spPr>
          <a:xfrm>
            <a:off x="8191800" y="4666871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37" y="4280646"/>
            <a:ext cx="772450" cy="77245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10041085" y="4709273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9" y="4170601"/>
            <a:ext cx="706891" cy="888770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>
            <a:off x="6321224" y="4641462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3955" y="422451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0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25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" y="3191112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785" y="474737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111" y="2412610"/>
            <a:ext cx="765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Binh</a:t>
            </a:r>
            <a:r>
              <a:rPr lang="en-US" dirty="0" smtClean="0"/>
              <a:t> has a Casio watch </a:t>
            </a:r>
            <a:r>
              <a:rPr lang="en-US" dirty="0"/>
              <a:t>with </a:t>
            </a:r>
            <a:r>
              <a:rPr lang="en-US" dirty="0" smtClean="0"/>
              <a:t>serial number: 079767960599 and want to consign.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8" y="3380641"/>
            <a:ext cx="1189185" cy="11891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135127" y="35733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50369" y="47205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9043741" y="4069784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58" y="3635094"/>
            <a:ext cx="772450" cy="77245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497199" y="4074002"/>
            <a:ext cx="942176" cy="384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59259" y="363509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74668" y="35545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422" y="6061594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Consignment Status : N/A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Waiting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542" y="3581183"/>
            <a:ext cx="706891" cy="888770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>
            <a:off x="4421597" y="4052044"/>
            <a:ext cx="557251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4328" y="363509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6164894" y="4049591"/>
            <a:ext cx="1269617" cy="24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221" y="389268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98" y="1586753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261701" y="295928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3401" y="193769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22719" y="2521840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424" y="253004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Accepted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4716" y="258182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3995" y="168856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5701" y="630173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6565" y="6008364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Consignment Status : </a:t>
            </a:r>
            <a:r>
              <a:rPr lang="en-US" dirty="0" smtClean="0"/>
              <a:t>Waiting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38" y="4219168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9238141" y="559169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9159" y="45079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482" y="3715360"/>
            <a:ext cx="1745659" cy="144266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6565" y="6008364"/>
            <a:ext cx="40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Consignment Status : </a:t>
            </a:r>
            <a:r>
              <a:rPr lang="en-US" dirty="0" smtClean="0"/>
              <a:t>Waiting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Refused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0" y="2043742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8975433" y="341627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140" y="345286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1397" y="2982596"/>
            <a:ext cx="1544036" cy="16532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76267" y="33559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021" y="4299806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6704</Words>
  <Application>Microsoft Office PowerPoint</Application>
  <PresentationFormat>Widescreen</PresentationFormat>
  <Paragraphs>2359</Paragraphs>
  <Slides>149</Slides>
  <Notes>148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323</cp:revision>
  <dcterms:created xsi:type="dcterms:W3CDTF">2015-01-27T10:16:46Z</dcterms:created>
  <dcterms:modified xsi:type="dcterms:W3CDTF">2015-08-24T01:10:31Z</dcterms:modified>
</cp:coreProperties>
</file>