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0"/>
  </p:notesMasterIdLst>
  <p:sldIdLst>
    <p:sldId id="258" r:id="rId2"/>
    <p:sldId id="263" r:id="rId3"/>
    <p:sldId id="393" r:id="rId4"/>
    <p:sldId id="395" r:id="rId5"/>
    <p:sldId id="394" r:id="rId6"/>
    <p:sldId id="413" r:id="rId7"/>
    <p:sldId id="268" r:id="rId8"/>
    <p:sldId id="396" r:id="rId9"/>
    <p:sldId id="397" r:id="rId10"/>
    <p:sldId id="398" r:id="rId11"/>
    <p:sldId id="286" r:id="rId12"/>
    <p:sldId id="400" r:id="rId13"/>
    <p:sldId id="401" r:id="rId14"/>
    <p:sldId id="271" r:id="rId15"/>
    <p:sldId id="272" r:id="rId16"/>
    <p:sldId id="458" r:id="rId17"/>
    <p:sldId id="273" r:id="rId18"/>
    <p:sldId id="463" r:id="rId19"/>
    <p:sldId id="402" r:id="rId20"/>
    <p:sldId id="280" r:id="rId21"/>
    <p:sldId id="403" r:id="rId22"/>
    <p:sldId id="275" r:id="rId23"/>
    <p:sldId id="460" r:id="rId24"/>
    <p:sldId id="327" r:id="rId25"/>
    <p:sldId id="325" r:id="rId26"/>
    <p:sldId id="328" r:id="rId27"/>
    <p:sldId id="288" r:id="rId28"/>
    <p:sldId id="359" r:id="rId29"/>
    <p:sldId id="324" r:id="rId30"/>
    <p:sldId id="360" r:id="rId31"/>
    <p:sldId id="492" r:id="rId32"/>
    <p:sldId id="456" r:id="rId33"/>
    <p:sldId id="493" r:id="rId34"/>
    <p:sldId id="490" r:id="rId35"/>
    <p:sldId id="491" r:id="rId36"/>
    <p:sldId id="464" r:id="rId37"/>
    <p:sldId id="461" r:id="rId38"/>
    <p:sldId id="284" r:id="rId39"/>
    <p:sldId id="312" r:id="rId40"/>
    <p:sldId id="465" r:id="rId41"/>
    <p:sldId id="466" r:id="rId42"/>
    <p:sldId id="467" r:id="rId43"/>
    <p:sldId id="468" r:id="rId44"/>
    <p:sldId id="469" r:id="rId45"/>
    <p:sldId id="474" r:id="rId46"/>
    <p:sldId id="476" r:id="rId47"/>
    <p:sldId id="470" r:id="rId48"/>
    <p:sldId id="471" r:id="rId49"/>
    <p:sldId id="472" r:id="rId50"/>
    <p:sldId id="473" r:id="rId51"/>
    <p:sldId id="478" r:id="rId52"/>
    <p:sldId id="479" r:id="rId53"/>
    <p:sldId id="480" r:id="rId54"/>
    <p:sldId id="481" r:id="rId55"/>
    <p:sldId id="434" r:id="rId56"/>
    <p:sldId id="435" r:id="rId57"/>
    <p:sldId id="436" r:id="rId58"/>
    <p:sldId id="437" r:id="rId59"/>
    <p:sldId id="483" r:id="rId60"/>
    <p:sldId id="438" r:id="rId61"/>
    <p:sldId id="439" r:id="rId62"/>
    <p:sldId id="440" r:id="rId63"/>
    <p:sldId id="441" r:id="rId64"/>
    <p:sldId id="442" r:id="rId65"/>
    <p:sldId id="443" r:id="rId66"/>
    <p:sldId id="444" r:id="rId67"/>
    <p:sldId id="446" r:id="rId68"/>
    <p:sldId id="450" r:id="rId69"/>
    <p:sldId id="451" r:id="rId70"/>
    <p:sldId id="452" r:id="rId71"/>
    <p:sldId id="453" r:id="rId72"/>
    <p:sldId id="484" r:id="rId73"/>
    <p:sldId id="447" r:id="rId74"/>
    <p:sldId id="455" r:id="rId75"/>
    <p:sldId id="485" r:id="rId76"/>
    <p:sldId id="448" r:id="rId77"/>
    <p:sldId id="487" r:id="rId78"/>
    <p:sldId id="486" r:id="rId79"/>
    <p:sldId id="488" r:id="rId80"/>
    <p:sldId id="489" r:id="rId81"/>
    <p:sldId id="482" r:id="rId82"/>
    <p:sldId id="306" r:id="rId83"/>
    <p:sldId id="307" r:id="rId84"/>
    <p:sldId id="308" r:id="rId85"/>
    <p:sldId id="329" r:id="rId86"/>
    <p:sldId id="309" r:id="rId87"/>
    <p:sldId id="310" r:id="rId88"/>
    <p:sldId id="299" r:id="rId89"/>
    <p:sldId id="300" r:id="rId90"/>
    <p:sldId id="301" r:id="rId91"/>
    <p:sldId id="326" r:id="rId92"/>
    <p:sldId id="302" r:id="rId93"/>
    <p:sldId id="330" r:id="rId94"/>
    <p:sldId id="406" r:id="rId95"/>
    <p:sldId id="407" r:id="rId96"/>
    <p:sldId id="408" r:id="rId97"/>
    <p:sldId id="405" r:id="rId98"/>
    <p:sldId id="333" r:id="rId99"/>
    <p:sldId id="409" r:id="rId100"/>
    <p:sldId id="410" r:id="rId101"/>
    <p:sldId id="411" r:id="rId102"/>
    <p:sldId id="303" r:id="rId103"/>
    <p:sldId id="477" r:id="rId104"/>
    <p:sldId id="433" r:id="rId105"/>
    <p:sldId id="414" r:id="rId106"/>
    <p:sldId id="496" r:id="rId107"/>
    <p:sldId id="497" r:id="rId108"/>
    <p:sldId id="498" r:id="rId109"/>
    <p:sldId id="499" r:id="rId110"/>
    <p:sldId id="500" r:id="rId111"/>
    <p:sldId id="501" r:id="rId112"/>
    <p:sldId id="502" r:id="rId113"/>
    <p:sldId id="503" r:id="rId114"/>
    <p:sldId id="504" r:id="rId115"/>
    <p:sldId id="505" r:id="rId116"/>
    <p:sldId id="506" r:id="rId117"/>
    <p:sldId id="507" r:id="rId118"/>
    <p:sldId id="508" r:id="rId119"/>
    <p:sldId id="420" r:id="rId120"/>
    <p:sldId id="421" r:id="rId121"/>
    <p:sldId id="422" r:id="rId122"/>
    <p:sldId id="423" r:id="rId123"/>
    <p:sldId id="424" r:id="rId124"/>
    <p:sldId id="425" r:id="rId125"/>
    <p:sldId id="426" r:id="rId126"/>
    <p:sldId id="427" r:id="rId127"/>
    <p:sldId id="428" r:id="rId128"/>
    <p:sldId id="431" r:id="rId129"/>
    <p:sldId id="429" r:id="rId130"/>
    <p:sldId id="430" r:id="rId131"/>
    <p:sldId id="432" r:id="rId132"/>
    <p:sldId id="494" r:id="rId133"/>
    <p:sldId id="495" r:id="rId134"/>
    <p:sldId id="304" r:id="rId135"/>
    <p:sldId id="337" r:id="rId136"/>
    <p:sldId id="338" r:id="rId137"/>
    <p:sldId id="336" r:id="rId138"/>
    <p:sldId id="339" r:id="rId1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56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137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53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238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27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481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4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15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41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633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677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009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7784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434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190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169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179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338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4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9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0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96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1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07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61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93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4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10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4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51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30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09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46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71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25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2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409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41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77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6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87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49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43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37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83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81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771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6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308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65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6444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9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454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5.png"/><Relationship Id="rId9" Type="http://schemas.openxmlformats.org/officeDocument/2006/relationships/image" Target="../media/image53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5.png"/><Relationship Id="rId9" Type="http://schemas.openxmlformats.org/officeDocument/2006/relationships/image" Target="../media/image53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2.png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2.png"/><Relationship Id="rId4" Type="http://schemas.openxmlformats.org/officeDocument/2006/relationships/image" Target="../media/image64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4.png"/><Relationship Id="rId4" Type="http://schemas.openxmlformats.org/officeDocument/2006/relationships/image" Target="../media/image60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54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9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9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9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10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10.png"/><Relationship Id="rId4" Type="http://schemas.openxmlformats.org/officeDocument/2006/relationships/image" Target="../media/image54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59.png"/><Relationship Id="rId9" Type="http://schemas.openxmlformats.org/officeDocument/2006/relationships/image" Target="../media/image38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9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59.png"/><Relationship Id="rId9" Type="http://schemas.openxmlformats.org/officeDocument/2006/relationships/image" Target="../media/image38.png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10.png"/><Relationship Id="rId4" Type="http://schemas.openxmlformats.org/officeDocument/2006/relationships/image" Target="../media/image54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jpg"/><Relationship Id="rId4" Type="http://schemas.openxmlformats.org/officeDocument/2006/relationships/image" Target="../media/image2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1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g"/><Relationship Id="rId4" Type="http://schemas.openxmlformats.org/officeDocument/2006/relationships/image" Target="../media/image4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0.png"/><Relationship Id="rId4" Type="http://schemas.openxmlformats.org/officeDocument/2006/relationships/image" Target="../media/image5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0.png"/><Relationship Id="rId4" Type="http://schemas.openxmlformats.org/officeDocument/2006/relationships/image" Target="../media/image55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0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51603" y="4739889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23" y="4028260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68" y="3871840"/>
            <a:ext cx="1352263" cy="13522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1717" y="5326778"/>
            <a:ext cx="287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30780" y="4722843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43" y="4161746"/>
            <a:ext cx="772450" cy="772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30056" y="341158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8175" y="341215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24/08/2015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4" y="3738080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68" y="3564019"/>
            <a:ext cx="903356" cy="903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7" y="4182046"/>
            <a:ext cx="753067" cy="75306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534947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8514" y="3272566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0107" y="3329321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25/08/2015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2215"/>
              </p:ext>
            </p:extLst>
          </p:nvPr>
        </p:nvGraphicFramePr>
        <p:xfrm>
          <a:off x="1518294" y="2059519"/>
          <a:ext cx="9259298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is 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1023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83914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19520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7492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40686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787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297595" y="331169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5025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8001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72644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54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4424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91039" y="287414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27752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32074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01" y="3393053"/>
            <a:ext cx="1607673" cy="16076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523723" y="4386695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99819" y="4386695"/>
            <a:ext cx="1278977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30689" y="26360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 and Thanh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968182" y="4426053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70768" y="4069331"/>
            <a:ext cx="2166365" cy="137879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4891684"/>
            <a:ext cx="1521538" cy="152153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630481" y="5838087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7427" y="6200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4733550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0" name="Straight Arrow Connector 29"/>
          <p:cNvCxnSpPr/>
          <p:nvPr/>
        </p:nvCxnSpPr>
        <p:spPr>
          <a:xfrm flipH="1">
            <a:off x="2721221" y="5850263"/>
            <a:ext cx="1237213" cy="2877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82309" y="545632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128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22196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TextBox 31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60160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24424" y="2705719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130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05941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0" name="TextBox 29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24424" y="2705719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041258" y="2790522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08" y="2714255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52058" y="419054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40274" y="3617430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805906" y="36174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91301" y="443079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089" y="2871642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3474076" y="314904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99" y="3799472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89499" y="321393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8865" y="4636968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59" y="2909256"/>
            <a:ext cx="1521538" cy="152153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319410" y="3855659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79" y="5040460"/>
            <a:ext cx="772450" cy="77245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>
            <a:off x="6802545" y="4375215"/>
            <a:ext cx="1951037" cy="79843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2301410"/>
            <a:ext cx="9195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and price suggestion for Consignor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is always up to date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app mobile to receive product</a:t>
            </a:r>
          </a:p>
        </p:txBody>
      </p:sp>
    </p:spTree>
    <p:extLst>
      <p:ext uri="{BB962C8B-B14F-4D97-AF65-F5344CB8AC3E}">
        <p14:creationId xmlns:p14="http://schemas.microsoft.com/office/powerpoint/2010/main" val="37587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1826016"/>
            <a:ext cx="9195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Only search product from one source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support statistics</a:t>
            </a:r>
          </a:p>
        </p:txBody>
      </p:sp>
    </p:spTree>
    <p:extLst>
      <p:ext uri="{BB962C8B-B14F-4D97-AF65-F5344CB8AC3E}">
        <p14:creationId xmlns:p14="http://schemas.microsoft.com/office/powerpoint/2010/main" val="33556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34" y="2021996"/>
            <a:ext cx="2988353" cy="29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9701" y="482475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7083" y="2763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0301" y="468893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8641" y="63067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33093" y="629972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33093" y="455582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3093" y="29288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6699"/>
              </p:ext>
            </p:extLst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81247"/>
              </p:ext>
            </p:extLst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404207" y="3102796"/>
            <a:ext cx="226031" cy="108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67701"/>
              </p:ext>
            </p:extLst>
          </p:nvPr>
        </p:nvGraphicFramePr>
        <p:xfrm>
          <a:off x="4855682" y="1700716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00401"/>
              </p:ext>
            </p:extLst>
          </p:nvPr>
        </p:nvGraphicFramePr>
        <p:xfrm>
          <a:off x="4763214" y="2379482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606301" y="4181582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97751" y="4149336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3164440" y="3080522"/>
            <a:ext cx="1598774" cy="1070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3"/>
          </p:cNvCxnSpPr>
          <p:nvPr/>
        </p:nvCxnSpPr>
        <p:spPr>
          <a:xfrm flipH="1" flipV="1">
            <a:off x="6596010" y="3080522"/>
            <a:ext cx="1797978" cy="1101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5695" y="273319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10054" y="278402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6980" y="393527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06301" y="378156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9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11613" y="5968704"/>
            <a:ext cx="602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 bring product to Store Owner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1" y="287575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163484" y="3633076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73" y="2932390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03351" y="430151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2962" y="434197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5451" y="325074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" y="2572494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67696" y="41526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09315" y="3574882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32591" y="317882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9777938">
            <a:off x="5806556" y="2298370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8281" y="2117917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21080081" flipV="1">
            <a:off x="6067153" y="3138913"/>
            <a:ext cx="1965370" cy="22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787661">
            <a:off x="6002187" y="1734409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21" y="1216797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11" y="2364506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78281" y="346687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972027">
            <a:off x="6407867" y="272568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031313">
            <a:off x="5923825" y="4025695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022393">
            <a:off x="6501960" y="3904818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58" y="3999206"/>
            <a:ext cx="943848" cy="9438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78281" y="4906916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Cash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4597" y="5894958"/>
            <a:ext cx="4028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product’s category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78" y="2798952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26460" y="420704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6327" y="33163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3130677" y="3656463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26" y="2233110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36" y="3976712"/>
            <a:ext cx="679902" cy="6799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95" y="3101811"/>
            <a:ext cx="671743" cy="67174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6613174" y="3437682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613174" y="4025056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13174" y="2657145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482" y="1817679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49864" y="322577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6" y="1382432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116" y="3126034"/>
            <a:ext cx="679902" cy="67990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9083454" y="2587004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9083454" y="3174378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83454" y="1806467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264016" y="2068681"/>
            <a:ext cx="959854" cy="10019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275" y="2251133"/>
            <a:ext cx="671743" cy="671743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9396416">
            <a:off x="5740170" y="4314589"/>
            <a:ext cx="2855491" cy="23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6232"/>
              </p:ext>
            </p:extLst>
          </p:nvPr>
        </p:nvGraphicFramePr>
        <p:xfrm>
          <a:off x="8306657" y="3439069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21" idx="3"/>
            <a:endCxn id="9" idx="1"/>
          </p:cNvCxnSpPr>
          <p:nvPr/>
        </p:nvCxnSpPr>
        <p:spPr>
          <a:xfrm>
            <a:off x="6770668" y="3688424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0279" y="38130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0668" y="335225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75867"/>
              </p:ext>
            </p:extLst>
          </p:nvPr>
        </p:nvGraphicFramePr>
        <p:xfrm>
          <a:off x="1207214" y="323358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948683" y="327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62073" y="362960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52679"/>
              </p:ext>
            </p:extLst>
          </p:nvPr>
        </p:nvGraphicFramePr>
        <p:xfrm>
          <a:off x="5164109" y="3063705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16" idx="1"/>
          </p:cNvCxnSpPr>
          <p:nvPr/>
        </p:nvCxnSpPr>
        <p:spPr>
          <a:xfrm>
            <a:off x="2948683" y="3637051"/>
            <a:ext cx="2215426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29971"/>
              </p:ext>
            </p:extLst>
          </p:nvPr>
        </p:nvGraphicFramePr>
        <p:xfrm>
          <a:off x="8697075" y="348016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19" idx="1"/>
          </p:cNvCxnSpPr>
          <p:nvPr/>
        </p:nvCxnSpPr>
        <p:spPr>
          <a:xfrm>
            <a:off x="7161086" y="3729521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70697" y="384684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1086" y="3386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02413"/>
              </p:ext>
            </p:extLst>
          </p:nvPr>
        </p:nvGraphicFramePr>
        <p:xfrm>
          <a:off x="8664254" y="2516227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98698"/>
              </p:ext>
            </p:extLst>
          </p:nvPr>
        </p:nvGraphicFramePr>
        <p:xfrm>
          <a:off x="8919682" y="4697294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70403"/>
              </p:ext>
            </p:extLst>
          </p:nvPr>
        </p:nvGraphicFramePr>
        <p:xfrm>
          <a:off x="5347126" y="4796094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6498405" y="5149799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9554967" y="3264236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2859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98461" y="434650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86984"/>
              </p:ext>
            </p:extLst>
          </p:nvPr>
        </p:nvGraphicFramePr>
        <p:xfrm>
          <a:off x="4963844" y="2521781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25" idx="0"/>
          </p:cNvCxnSpPr>
          <p:nvPr/>
        </p:nvCxnSpPr>
        <p:spPr>
          <a:xfrm>
            <a:off x="5917915" y="3264236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3"/>
            <a:endCxn id="21" idx="1"/>
          </p:cNvCxnSpPr>
          <p:nvPr/>
        </p:nvCxnSpPr>
        <p:spPr>
          <a:xfrm flipV="1">
            <a:off x="6871986" y="2890231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223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9636" y="445511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288" y="2872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1986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1197"/>
              </p:ext>
            </p:extLst>
          </p:nvPr>
        </p:nvGraphicFramePr>
        <p:xfrm>
          <a:off x="1859622" y="2550765"/>
          <a:ext cx="1347624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24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V="1">
            <a:off x="3181851" y="2914543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98405" y="482817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10600" y="514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69432" y="288204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55594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7221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2303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905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42623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27357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49" y="621228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36560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52626" y="250323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0109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1668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82135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9403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79634" y="510492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9398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03691" y="25503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682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1341" y="1385209"/>
            <a:ext cx="22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Country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29141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75291" y="502965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69270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5991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5306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7340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345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0255" y="51378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95" y="5614873"/>
            <a:ext cx="1381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</a:t>
            </a:r>
          </a:p>
          <a:p>
            <a:r>
              <a:rPr lang="en-US" sz="1600" dirty="0" smtClean="0"/>
              <a:t>Brand</a:t>
            </a:r>
          </a:p>
          <a:p>
            <a:r>
              <a:rPr lang="en-US" sz="1600" dirty="0" smtClean="0"/>
              <a:t>Category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3252" y="515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341" y="1385209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Viet Nam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28" y="1322397"/>
            <a:ext cx="1167842" cy="11678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7757" y="2487426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15563"/>
              </p:ext>
            </p:extLst>
          </p:nvPr>
        </p:nvGraphicFramePr>
        <p:xfrm>
          <a:off x="589062" y="3452422"/>
          <a:ext cx="58985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10" idx="2"/>
          </p:cNvCxnSpPr>
          <p:nvPr/>
        </p:nvCxnSpPr>
        <p:spPr>
          <a:xfrm flipH="1">
            <a:off x="2217757" y="3318423"/>
            <a:ext cx="824040" cy="6844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7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15298"/>
              </p:ext>
            </p:extLst>
          </p:nvPr>
        </p:nvGraphicFramePr>
        <p:xfrm>
          <a:off x="589062" y="3452422"/>
          <a:ext cx="5898537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469508" y="2923936"/>
            <a:ext cx="0" cy="15395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60505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3072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3413525" y="2696547"/>
            <a:ext cx="31151" cy="22832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21401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8658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$148.21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413525" y="2815832"/>
            <a:ext cx="0" cy="2717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39975"/>
              </p:ext>
            </p:extLst>
          </p:nvPr>
        </p:nvGraphicFramePr>
        <p:xfrm>
          <a:off x="661360" y="3513866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31583" y="311335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38461"/>
              </p:ext>
            </p:extLst>
          </p:nvPr>
        </p:nvGraphicFramePr>
        <p:xfrm>
          <a:off x="10053633" y="2012758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61209"/>
              </p:ext>
            </p:extLst>
          </p:nvPr>
        </p:nvGraphicFramePr>
        <p:xfrm>
          <a:off x="10309061" y="4193825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57561"/>
              </p:ext>
            </p:extLst>
          </p:nvPr>
        </p:nvGraphicFramePr>
        <p:xfrm>
          <a:off x="6736505" y="4292625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7887784" y="4646330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0944346" y="2760767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1796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08241" y="376698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34152"/>
              </p:ext>
            </p:extLst>
          </p:nvPr>
        </p:nvGraphicFramePr>
        <p:xfrm>
          <a:off x="6353223" y="2018312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>
            <a:endCxn id="11" idx="0"/>
          </p:cNvCxnSpPr>
          <p:nvPr/>
        </p:nvCxnSpPr>
        <p:spPr>
          <a:xfrm>
            <a:off x="7307294" y="2760767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3"/>
            <a:endCxn id="9" idx="1"/>
          </p:cNvCxnSpPr>
          <p:nvPr/>
        </p:nvCxnSpPr>
        <p:spPr>
          <a:xfrm flipV="1">
            <a:off x="8261365" y="2386762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8160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49015" y="395164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71667" y="2368557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61365" y="204729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7784" y="43247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99979" y="464633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46234"/>
              </p:ext>
            </p:extLst>
          </p:nvPr>
        </p:nvGraphicFramePr>
        <p:xfrm>
          <a:off x="6736505" y="5025318"/>
          <a:ext cx="1151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….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04049" y="4068147"/>
            <a:ext cx="6024221" cy="3600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88809" y="4724695"/>
            <a:ext cx="2219797" cy="876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49085" y="5644117"/>
            <a:ext cx="2269284" cy="3305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92830" y="6348453"/>
            <a:ext cx="2425539" cy="37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5398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70333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6152" y="6128534"/>
            <a:ext cx="54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(100 ± Formula)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67149"/>
              </p:ext>
            </p:extLst>
          </p:nvPr>
        </p:nvGraphicFramePr>
        <p:xfrm>
          <a:off x="9045250" y="3243583"/>
          <a:ext cx="303789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52"/>
                <a:gridCol w="1026367"/>
                <a:gridCol w="11196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$97.82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$99.61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$102.27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76159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3802" y="5132452"/>
            <a:ext cx="157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 &amp; Price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6152" y="6128534"/>
            <a:ext cx="54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(100 ± Formula)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7425" y="2902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57425" y="290274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7.2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80" y="4235607"/>
            <a:ext cx="1170003" cy="1170003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>
            <a:off x="6706023" y="5014095"/>
            <a:ext cx="2524357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3012" y="45279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33713" y="503627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" y="3696551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257968" y="4713968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94591" y="429753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38199" y="427682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" y="3696551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257968" y="4713968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94591" y="429753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996" y="3696551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38199" y="427682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5547869" y="4713968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26672" y="423710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5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" y="3696551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257968" y="4713968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94591" y="429753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996" y="3696551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38199" y="427682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5547869" y="4713968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26672" y="423710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06" y="3935844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14076" y="416110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70929" y="52614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7413678" y="46668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" y="3696551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257968" y="4713968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94591" y="429753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N/A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996" y="3696551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38199" y="427682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5547869" y="4713968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26672" y="423710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06" y="3935844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14076" y="416110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70929" y="52614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7413678" y="46668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37" y="4280646"/>
            <a:ext cx="772450" cy="772450"/>
          </a:xfrm>
          <a:prstGeom prst="rect">
            <a:avLst/>
          </a:prstGeom>
        </p:spPr>
      </p:pic>
      <p:cxnSp>
        <p:nvCxnSpPr>
          <p:cNvPr id="60" name="Elbow Connector 59"/>
          <p:cNvCxnSpPr/>
          <p:nvPr/>
        </p:nvCxnSpPr>
        <p:spPr>
          <a:xfrm>
            <a:off x="9726989" y="4712038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0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1" y="3430406"/>
            <a:ext cx="1189185" cy="1189185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 flipV="1">
            <a:off x="4607114" y="4074002"/>
            <a:ext cx="2204233" cy="3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30290" y="365566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31231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8349343" y="4245063"/>
            <a:ext cx="2204233" cy="3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243" y="3878218"/>
            <a:ext cx="772450" cy="772450"/>
          </a:xfrm>
          <a:prstGeom prst="rect">
            <a:avLst/>
          </a:prstGeom>
        </p:spPr>
      </p:pic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94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Waiting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221" y="389268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98" y="1586753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10261701" y="29592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23401" y="193769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22719" y="2521840"/>
            <a:ext cx="1538982" cy="376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424" y="253004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4716" y="258182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3995" y="168856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" y="4766765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320810" y="61695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2367" y="577392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6856" y="52642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152" y="5904908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05" y="451009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5701" y="630173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02194" y="2523433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87119" y="3404278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5504" y="4382305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2483" y="6356350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3292</TotalTime>
  <Words>6446</Words>
  <Application>Microsoft Office PowerPoint</Application>
  <PresentationFormat>Widescreen</PresentationFormat>
  <Paragraphs>2242</Paragraphs>
  <Slides>138</Slides>
  <Notes>137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45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304</cp:revision>
  <dcterms:created xsi:type="dcterms:W3CDTF">2015-01-27T10:16:46Z</dcterms:created>
  <dcterms:modified xsi:type="dcterms:W3CDTF">2015-08-23T14:17:00Z</dcterms:modified>
</cp:coreProperties>
</file>