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24" r:id="rId25"/>
    <p:sldId id="284" r:id="rId26"/>
    <p:sldId id="312" r:id="rId27"/>
    <p:sldId id="313" r:id="rId28"/>
    <p:sldId id="314" r:id="rId29"/>
    <p:sldId id="318" r:id="rId30"/>
    <p:sldId id="319" r:id="rId31"/>
    <p:sldId id="320" r:id="rId32"/>
    <p:sldId id="317" r:id="rId33"/>
    <p:sldId id="321" r:id="rId34"/>
    <p:sldId id="295" r:id="rId35"/>
    <p:sldId id="322" r:id="rId36"/>
    <p:sldId id="323" r:id="rId37"/>
    <p:sldId id="296" r:id="rId38"/>
    <p:sldId id="297" r:id="rId39"/>
    <p:sldId id="305" r:id="rId40"/>
    <p:sldId id="306" r:id="rId41"/>
    <p:sldId id="307" r:id="rId42"/>
    <p:sldId id="308" r:id="rId43"/>
    <p:sldId id="329" r:id="rId44"/>
    <p:sldId id="309" r:id="rId45"/>
    <p:sldId id="310" r:id="rId46"/>
    <p:sldId id="299" r:id="rId47"/>
    <p:sldId id="300" r:id="rId48"/>
    <p:sldId id="301" r:id="rId49"/>
    <p:sldId id="326" r:id="rId50"/>
    <p:sldId id="302" r:id="rId51"/>
    <p:sldId id="303" r:id="rId52"/>
    <p:sldId id="330" r:id="rId53"/>
    <p:sldId id="331" r:id="rId54"/>
    <p:sldId id="332" r:id="rId55"/>
    <p:sldId id="333" r:id="rId56"/>
    <p:sldId id="334" r:id="rId57"/>
    <p:sldId id="304" r:id="rId58"/>
    <p:sldId id="337" r:id="rId59"/>
    <p:sldId id="338" r:id="rId60"/>
    <p:sldId id="336" r:id="rId61"/>
    <p:sldId id="33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2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1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4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6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95393" y="5808509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22527" y="1857017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22527" y="1857017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80365" y="4229987"/>
            <a:ext cx="3954361" cy="12453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722527" y="2408719"/>
            <a:ext cx="3137148" cy="12877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32674" y="1969156"/>
            <a:ext cx="2156457" cy="1652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22527" y="1946968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64219" y="4235898"/>
            <a:ext cx="3968343" cy="11271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1887944" y="2954311"/>
            <a:ext cx="3974756" cy="3066343"/>
          </a:xfrm>
          <a:prstGeom prst="bentConnector3">
            <a:avLst>
              <a:gd name="adj1" fmla="val 629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9924" y="6020655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store</a:t>
            </a:r>
          </a:p>
        </p:txBody>
      </p:sp>
    </p:spTree>
    <p:extLst>
      <p:ext uri="{BB962C8B-B14F-4D97-AF65-F5344CB8AC3E}">
        <p14:creationId xmlns:p14="http://schemas.microsoft.com/office/powerpoint/2010/main" val="32383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819331"/>
            <a:ext cx="388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1873</Words>
  <Application>Microsoft Office PowerPoint</Application>
  <PresentationFormat>Widescreen</PresentationFormat>
  <Paragraphs>622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147</cp:revision>
  <dcterms:created xsi:type="dcterms:W3CDTF">2015-01-27T10:16:46Z</dcterms:created>
  <dcterms:modified xsi:type="dcterms:W3CDTF">2015-08-19T02:40:16Z</dcterms:modified>
</cp:coreProperties>
</file>