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532" r:id="rId19"/>
    <p:sldId id="463" r:id="rId20"/>
    <p:sldId id="402" r:id="rId21"/>
    <p:sldId id="280" r:id="rId22"/>
    <p:sldId id="403" r:id="rId23"/>
    <p:sldId id="509" r:id="rId24"/>
    <p:sldId id="275" r:id="rId25"/>
    <p:sldId id="460" r:id="rId26"/>
    <p:sldId id="327" r:id="rId27"/>
    <p:sldId id="325" r:id="rId28"/>
    <p:sldId id="328" r:id="rId29"/>
    <p:sldId id="288" r:id="rId30"/>
    <p:sldId id="359" r:id="rId31"/>
    <p:sldId id="324" r:id="rId32"/>
    <p:sldId id="360" r:id="rId33"/>
    <p:sldId id="492" r:id="rId34"/>
    <p:sldId id="456" r:id="rId35"/>
    <p:sldId id="493" r:id="rId36"/>
    <p:sldId id="490" r:id="rId37"/>
    <p:sldId id="491" r:id="rId38"/>
    <p:sldId id="464" r:id="rId39"/>
    <p:sldId id="461" r:id="rId40"/>
    <p:sldId id="284" r:id="rId41"/>
    <p:sldId id="312" r:id="rId42"/>
    <p:sldId id="465" r:id="rId43"/>
    <p:sldId id="466" r:id="rId44"/>
    <p:sldId id="467" r:id="rId45"/>
    <p:sldId id="468" r:id="rId46"/>
    <p:sldId id="469" r:id="rId47"/>
    <p:sldId id="474" r:id="rId48"/>
    <p:sldId id="476" r:id="rId49"/>
    <p:sldId id="470" r:id="rId50"/>
    <p:sldId id="471" r:id="rId51"/>
    <p:sldId id="472" r:id="rId52"/>
    <p:sldId id="473" r:id="rId53"/>
    <p:sldId id="478" r:id="rId54"/>
    <p:sldId id="479" r:id="rId55"/>
    <p:sldId id="480" r:id="rId56"/>
    <p:sldId id="481" r:id="rId57"/>
    <p:sldId id="434" r:id="rId58"/>
    <p:sldId id="435" r:id="rId59"/>
    <p:sldId id="436" r:id="rId60"/>
    <p:sldId id="437" r:id="rId61"/>
    <p:sldId id="483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6" r:id="rId70"/>
    <p:sldId id="450" r:id="rId71"/>
    <p:sldId id="451" r:id="rId72"/>
    <p:sldId id="452" r:id="rId73"/>
    <p:sldId id="453" r:id="rId74"/>
    <p:sldId id="484" r:id="rId75"/>
    <p:sldId id="447" r:id="rId76"/>
    <p:sldId id="455" r:id="rId77"/>
    <p:sldId id="485" r:id="rId78"/>
    <p:sldId id="510" r:id="rId79"/>
    <p:sldId id="515" r:id="rId80"/>
    <p:sldId id="486" r:id="rId81"/>
    <p:sldId id="514" r:id="rId82"/>
    <p:sldId id="513" r:id="rId83"/>
    <p:sldId id="512" r:id="rId84"/>
    <p:sldId id="511" r:id="rId85"/>
    <p:sldId id="489" r:id="rId86"/>
    <p:sldId id="516" r:id="rId87"/>
    <p:sldId id="482" r:id="rId88"/>
    <p:sldId id="518" r:id="rId89"/>
    <p:sldId id="517" r:id="rId90"/>
    <p:sldId id="306" r:id="rId91"/>
    <p:sldId id="307" r:id="rId92"/>
    <p:sldId id="308" r:id="rId93"/>
    <p:sldId id="329" r:id="rId94"/>
    <p:sldId id="309" r:id="rId95"/>
    <p:sldId id="519" r:id="rId96"/>
    <p:sldId id="520" r:id="rId97"/>
    <p:sldId id="310" r:id="rId98"/>
    <p:sldId id="521" r:id="rId99"/>
    <p:sldId id="299" r:id="rId100"/>
    <p:sldId id="300" r:id="rId101"/>
    <p:sldId id="301" r:id="rId102"/>
    <p:sldId id="326" r:id="rId103"/>
    <p:sldId id="302" r:id="rId104"/>
    <p:sldId id="522" r:id="rId105"/>
    <p:sldId id="330" r:id="rId106"/>
    <p:sldId id="406" r:id="rId107"/>
    <p:sldId id="407" r:id="rId108"/>
    <p:sldId id="408" r:id="rId109"/>
    <p:sldId id="405" r:id="rId110"/>
    <p:sldId id="333" r:id="rId111"/>
    <p:sldId id="409" r:id="rId112"/>
    <p:sldId id="410" r:id="rId113"/>
    <p:sldId id="411" r:id="rId114"/>
    <p:sldId id="303" r:id="rId115"/>
    <p:sldId id="477" r:id="rId116"/>
    <p:sldId id="433" r:id="rId117"/>
    <p:sldId id="414" r:id="rId118"/>
    <p:sldId id="496" r:id="rId119"/>
    <p:sldId id="497" r:id="rId120"/>
    <p:sldId id="498" r:id="rId121"/>
    <p:sldId id="499" r:id="rId122"/>
    <p:sldId id="500" r:id="rId123"/>
    <p:sldId id="501" r:id="rId124"/>
    <p:sldId id="502" r:id="rId125"/>
    <p:sldId id="504" r:id="rId126"/>
    <p:sldId id="505" r:id="rId127"/>
    <p:sldId id="507" r:id="rId128"/>
    <p:sldId id="508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31" r:id="rId139"/>
    <p:sldId id="430" r:id="rId140"/>
    <p:sldId id="432" r:id="rId141"/>
    <p:sldId id="524" r:id="rId142"/>
    <p:sldId id="525" r:id="rId143"/>
    <p:sldId id="526" r:id="rId144"/>
    <p:sldId id="528" r:id="rId145"/>
    <p:sldId id="529" r:id="rId146"/>
    <p:sldId id="530" r:id="rId147"/>
    <p:sldId id="531" r:id="rId148"/>
    <p:sldId id="523" r:id="rId149"/>
    <p:sldId id="494" r:id="rId150"/>
    <p:sldId id="495" r:id="rId151"/>
    <p:sldId id="304" r:id="rId152"/>
    <p:sldId id="337" r:id="rId153"/>
    <p:sldId id="338" r:id="rId154"/>
    <p:sldId id="336" r:id="rId155"/>
    <p:sldId id="339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566" autoAdjust="0"/>
  </p:normalViewPr>
  <p:slideViewPr>
    <p:cSldViewPr snapToGrid="0">
      <p:cViewPr varScale="1">
        <p:scale>
          <a:sx n="56" d="100"/>
          <a:sy n="56" d="100"/>
        </p:scale>
        <p:origin x="119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6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8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26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7179</Words>
  <Application>Microsoft Office PowerPoint</Application>
  <PresentationFormat>Widescreen</PresentationFormat>
  <Paragraphs>2446</Paragraphs>
  <Slides>155</Slides>
  <Notes>154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344</cp:revision>
  <dcterms:created xsi:type="dcterms:W3CDTF">2015-01-27T10:16:46Z</dcterms:created>
  <dcterms:modified xsi:type="dcterms:W3CDTF">2015-08-22T09:04:21Z</dcterms:modified>
</cp:coreProperties>
</file>