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275" r:id="rId20"/>
    <p:sldId id="288" r:id="rId21"/>
    <p:sldId id="284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5" r:id="rId33"/>
    <p:sldId id="306" r:id="rId34"/>
    <p:sldId id="307" r:id="rId35"/>
    <p:sldId id="308" r:id="rId36"/>
    <p:sldId id="309" r:id="rId37"/>
    <p:sldId id="310" r:id="rId38"/>
    <p:sldId id="299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884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9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0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6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9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5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2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6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71955" y="4358025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Sold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System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250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Store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89599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2462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3217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215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7288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7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0106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3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504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504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0" y="2604072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774903" y="3273003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146004" y="291438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48" y="2049197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48" y="3430061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5977792" y="276323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001255" y="364362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90936" y="446230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71955" y="4358025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Sold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1254</Words>
  <Application>Microsoft Office PowerPoint</Application>
  <PresentationFormat>Widescreen</PresentationFormat>
  <Paragraphs>436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117</cp:revision>
  <dcterms:created xsi:type="dcterms:W3CDTF">2015-01-27T10:16:46Z</dcterms:created>
  <dcterms:modified xsi:type="dcterms:W3CDTF">2015-08-18T12:54:23Z</dcterms:modified>
</cp:coreProperties>
</file>