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0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458" r:id="rId17"/>
    <p:sldId id="273" r:id="rId18"/>
    <p:sldId id="463" r:id="rId19"/>
    <p:sldId id="402" r:id="rId20"/>
    <p:sldId id="280" r:id="rId21"/>
    <p:sldId id="403" r:id="rId22"/>
    <p:sldId id="509" r:id="rId23"/>
    <p:sldId id="275" r:id="rId24"/>
    <p:sldId id="460" r:id="rId25"/>
    <p:sldId id="327" r:id="rId26"/>
    <p:sldId id="325" r:id="rId27"/>
    <p:sldId id="328" r:id="rId28"/>
    <p:sldId id="288" r:id="rId29"/>
    <p:sldId id="359" r:id="rId30"/>
    <p:sldId id="324" r:id="rId31"/>
    <p:sldId id="360" r:id="rId32"/>
    <p:sldId id="492" r:id="rId33"/>
    <p:sldId id="456" r:id="rId34"/>
    <p:sldId id="493" r:id="rId35"/>
    <p:sldId id="490" r:id="rId36"/>
    <p:sldId id="491" r:id="rId37"/>
    <p:sldId id="464" r:id="rId38"/>
    <p:sldId id="461" r:id="rId39"/>
    <p:sldId id="284" r:id="rId40"/>
    <p:sldId id="312" r:id="rId41"/>
    <p:sldId id="465" r:id="rId42"/>
    <p:sldId id="466" r:id="rId43"/>
    <p:sldId id="467" r:id="rId44"/>
    <p:sldId id="468" r:id="rId45"/>
    <p:sldId id="469" r:id="rId46"/>
    <p:sldId id="474" r:id="rId47"/>
    <p:sldId id="476" r:id="rId48"/>
    <p:sldId id="470" r:id="rId49"/>
    <p:sldId id="471" r:id="rId50"/>
    <p:sldId id="472" r:id="rId51"/>
    <p:sldId id="473" r:id="rId52"/>
    <p:sldId id="478" r:id="rId53"/>
    <p:sldId id="479" r:id="rId54"/>
    <p:sldId id="480" r:id="rId55"/>
    <p:sldId id="481" r:id="rId56"/>
    <p:sldId id="434" r:id="rId57"/>
    <p:sldId id="435" r:id="rId58"/>
    <p:sldId id="436" r:id="rId59"/>
    <p:sldId id="437" r:id="rId60"/>
    <p:sldId id="483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6" r:id="rId69"/>
    <p:sldId id="450" r:id="rId70"/>
    <p:sldId id="451" r:id="rId71"/>
    <p:sldId id="452" r:id="rId72"/>
    <p:sldId id="453" r:id="rId73"/>
    <p:sldId id="484" r:id="rId74"/>
    <p:sldId id="447" r:id="rId75"/>
    <p:sldId id="455" r:id="rId76"/>
    <p:sldId id="485" r:id="rId77"/>
    <p:sldId id="510" r:id="rId78"/>
    <p:sldId id="515" r:id="rId79"/>
    <p:sldId id="486" r:id="rId80"/>
    <p:sldId id="514" r:id="rId81"/>
    <p:sldId id="513" r:id="rId82"/>
    <p:sldId id="512" r:id="rId83"/>
    <p:sldId id="511" r:id="rId84"/>
    <p:sldId id="489" r:id="rId85"/>
    <p:sldId id="516" r:id="rId86"/>
    <p:sldId id="482" r:id="rId87"/>
    <p:sldId id="518" r:id="rId88"/>
    <p:sldId id="517" r:id="rId89"/>
    <p:sldId id="306" r:id="rId90"/>
    <p:sldId id="307" r:id="rId91"/>
    <p:sldId id="308" r:id="rId92"/>
    <p:sldId id="329" r:id="rId93"/>
    <p:sldId id="309" r:id="rId94"/>
    <p:sldId id="519" r:id="rId95"/>
    <p:sldId id="520" r:id="rId96"/>
    <p:sldId id="310" r:id="rId97"/>
    <p:sldId id="521" r:id="rId98"/>
    <p:sldId id="299" r:id="rId99"/>
    <p:sldId id="300" r:id="rId100"/>
    <p:sldId id="301" r:id="rId101"/>
    <p:sldId id="326" r:id="rId102"/>
    <p:sldId id="302" r:id="rId103"/>
    <p:sldId id="330" r:id="rId104"/>
    <p:sldId id="406" r:id="rId105"/>
    <p:sldId id="407" r:id="rId106"/>
    <p:sldId id="408" r:id="rId107"/>
    <p:sldId id="405" r:id="rId108"/>
    <p:sldId id="333" r:id="rId109"/>
    <p:sldId id="409" r:id="rId110"/>
    <p:sldId id="410" r:id="rId111"/>
    <p:sldId id="411" r:id="rId112"/>
    <p:sldId id="303" r:id="rId113"/>
    <p:sldId id="477" r:id="rId114"/>
    <p:sldId id="433" r:id="rId115"/>
    <p:sldId id="414" r:id="rId116"/>
    <p:sldId id="496" r:id="rId117"/>
    <p:sldId id="497" r:id="rId118"/>
    <p:sldId id="498" r:id="rId119"/>
    <p:sldId id="499" r:id="rId120"/>
    <p:sldId id="500" r:id="rId121"/>
    <p:sldId id="501" r:id="rId122"/>
    <p:sldId id="502" r:id="rId123"/>
    <p:sldId id="503" r:id="rId124"/>
    <p:sldId id="504" r:id="rId125"/>
    <p:sldId id="505" r:id="rId126"/>
    <p:sldId id="506" r:id="rId127"/>
    <p:sldId id="507" r:id="rId128"/>
    <p:sldId id="508" r:id="rId129"/>
    <p:sldId id="420" r:id="rId130"/>
    <p:sldId id="421" r:id="rId131"/>
    <p:sldId id="422" r:id="rId132"/>
    <p:sldId id="423" r:id="rId133"/>
    <p:sldId id="424" r:id="rId134"/>
    <p:sldId id="425" r:id="rId135"/>
    <p:sldId id="426" r:id="rId136"/>
    <p:sldId id="427" r:id="rId137"/>
    <p:sldId id="428" r:id="rId138"/>
    <p:sldId id="431" r:id="rId139"/>
    <p:sldId id="429" r:id="rId140"/>
    <p:sldId id="430" r:id="rId141"/>
    <p:sldId id="432" r:id="rId142"/>
    <p:sldId id="494" r:id="rId143"/>
    <p:sldId id="495" r:id="rId144"/>
    <p:sldId id="304" r:id="rId145"/>
    <p:sldId id="337" r:id="rId146"/>
    <p:sldId id="338" r:id="rId147"/>
    <p:sldId id="336" r:id="rId148"/>
    <p:sldId id="339" r:id="rId1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612" autoAdjust="0"/>
  </p:normalViewPr>
  <p:slideViewPr>
    <p:cSldViewPr snapToGrid="0">
      <p:cViewPr varScale="1">
        <p:scale>
          <a:sx n="103" d="100"/>
          <a:sy n="103" d="100"/>
        </p:scale>
        <p:origin x="110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53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238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7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81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5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412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334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677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09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784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43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90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179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338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8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xây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vậy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83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71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19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6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467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488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96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997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49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54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34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26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114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16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29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1.png"/><Relationship Id="rId4" Type="http://schemas.openxmlformats.org/officeDocument/2006/relationships/image" Target="../media/image57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1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7.png"/><Relationship Id="rId9" Type="http://schemas.openxmlformats.org/officeDocument/2006/relationships/image" Target="../media/image55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7.png"/><Relationship Id="rId9" Type="http://schemas.openxmlformats.org/officeDocument/2006/relationships/image" Target="../media/image55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.png"/><Relationship Id="rId4" Type="http://schemas.openxmlformats.org/officeDocument/2006/relationships/image" Target="../media/image66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6.png"/><Relationship Id="rId4" Type="http://schemas.openxmlformats.org/officeDocument/2006/relationships/image" Target="../media/image6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6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1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10.png"/><Relationship Id="rId4" Type="http://schemas.openxmlformats.org/officeDocument/2006/relationships/image" Target="../media/image56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1.png"/><Relationship Id="rId9" Type="http://schemas.openxmlformats.org/officeDocument/2006/relationships/image" Target="../media/image39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1.png"/><Relationship Id="rId9" Type="http://schemas.openxmlformats.org/officeDocument/2006/relationships/image" Target="../media/image3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10.png"/><Relationship Id="rId4" Type="http://schemas.openxmlformats.org/officeDocument/2006/relationships/image" Target="../media/image5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2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3.jpg"/><Relationship Id="rId4" Type="http://schemas.openxmlformats.org/officeDocument/2006/relationships/image" Target="../media/image5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119" y="3404278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25/08/2015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2215"/>
              </p:ext>
            </p:extLst>
          </p:nvPr>
        </p:nvGraphicFramePr>
        <p:xfrm>
          <a:off x="1518294" y="2059519"/>
          <a:ext cx="925929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is 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1023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8391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9520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492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0686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787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97595" y="331169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5025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8001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7264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54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424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039" y="287414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7752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2074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1" y="3393053"/>
            <a:ext cx="1607673" cy="16076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23723" y="4386695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9819" y="4386695"/>
            <a:ext cx="1278977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689" y="26360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and Thanh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68182" y="4426053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768" y="4069331"/>
            <a:ext cx="2166365" cy="137879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4891684"/>
            <a:ext cx="1521538" cy="15215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0481" y="5838087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427" y="6200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4733550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0" name="Straight Arrow Connector 29"/>
          <p:cNvCxnSpPr/>
          <p:nvPr/>
        </p:nvCxnSpPr>
        <p:spPr>
          <a:xfrm flipH="1">
            <a:off x="2721221" y="5850263"/>
            <a:ext cx="1237213" cy="287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2309" y="545632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138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2196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0160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140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05941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41258" y="2790522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2714255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2058" y="419054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40274" y="3617430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05906" y="36174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91301" y="443079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89" y="2871642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3474076" y="314904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9" y="3799472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9499" y="321393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8865" y="4636968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9" y="2909256"/>
            <a:ext cx="1521538" cy="15215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319410" y="3855659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79" y="5040460"/>
            <a:ext cx="772450" cy="7724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6802545" y="4375215"/>
            <a:ext cx="1951037" cy="79843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2301410"/>
            <a:ext cx="919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and price suggestion for Consignor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is always up to date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app mobile to receive product</a:t>
            </a:r>
          </a:p>
        </p:txBody>
      </p:sp>
    </p:spTree>
    <p:extLst>
      <p:ext uri="{BB962C8B-B14F-4D97-AF65-F5344CB8AC3E}">
        <p14:creationId xmlns:p14="http://schemas.microsoft.com/office/powerpoint/2010/main" val="375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1826016"/>
            <a:ext cx="919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search product from one source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support statistics</a:t>
            </a:r>
          </a:p>
        </p:txBody>
      </p:sp>
    </p:spTree>
    <p:extLst>
      <p:ext uri="{BB962C8B-B14F-4D97-AF65-F5344CB8AC3E}">
        <p14:creationId xmlns:p14="http://schemas.microsoft.com/office/powerpoint/2010/main" val="33556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4" y="2021996"/>
            <a:ext cx="2988353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6699"/>
              </p:ext>
            </p:extLst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1247"/>
              </p:ext>
            </p:extLst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04207" y="3102796"/>
            <a:ext cx="226031" cy="10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67701"/>
              </p:ext>
            </p:extLst>
          </p:nvPr>
        </p:nvGraphicFramePr>
        <p:xfrm>
          <a:off x="4855682" y="1700716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0401"/>
              </p:ext>
            </p:extLst>
          </p:nvPr>
        </p:nvGraphicFramePr>
        <p:xfrm>
          <a:off x="4763214" y="2379482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164440" y="3080522"/>
            <a:ext cx="1598774" cy="107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3"/>
          </p:cNvCxnSpPr>
          <p:nvPr/>
        </p:nvCxnSpPr>
        <p:spPr>
          <a:xfrm flipH="1" flipV="1">
            <a:off x="6596010" y="3080522"/>
            <a:ext cx="1797978" cy="110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392348" flipH="1">
            <a:off x="983385" y="3599807"/>
            <a:ext cx="1052768" cy="22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7402" y="371452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6" y="2050030"/>
            <a:ext cx="664170" cy="6641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1341" y="278245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Desire Price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82" y="1817679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49864" y="32257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6" y="1382432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16" y="3126034"/>
            <a:ext cx="679902" cy="67990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9083454" y="2587004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9083454" y="3174378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83454" y="1806467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264016" y="2068681"/>
            <a:ext cx="959854" cy="10019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5" y="2251133"/>
            <a:ext cx="671743" cy="6717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9396416">
            <a:off x="5740170" y="4314589"/>
            <a:ext cx="2855491" cy="23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232"/>
              </p:ext>
            </p:extLst>
          </p:nvPr>
        </p:nvGraphicFramePr>
        <p:xfrm>
          <a:off x="8306657" y="3439069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1" idx="3"/>
            <a:endCxn id="9" idx="1"/>
          </p:cNvCxnSpPr>
          <p:nvPr/>
        </p:nvCxnSpPr>
        <p:spPr>
          <a:xfrm>
            <a:off x="6770668" y="3688424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0279" y="38130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0668" y="335225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75867"/>
              </p:ext>
            </p:extLst>
          </p:nvPr>
        </p:nvGraphicFramePr>
        <p:xfrm>
          <a:off x="1207214" y="323358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48683" y="327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2073" y="362960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52679"/>
              </p:ext>
            </p:extLst>
          </p:nvPr>
        </p:nvGraphicFramePr>
        <p:xfrm>
          <a:off x="5164109" y="3063705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16" idx="1"/>
          </p:cNvCxnSpPr>
          <p:nvPr/>
        </p:nvCxnSpPr>
        <p:spPr>
          <a:xfrm>
            <a:off x="2948683" y="3637051"/>
            <a:ext cx="22154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9971"/>
              </p:ext>
            </p:extLst>
          </p:nvPr>
        </p:nvGraphicFramePr>
        <p:xfrm>
          <a:off x="8697075" y="348016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7161086" y="3729521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0697" y="384684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086" y="3386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79634" y="510492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341" y="1385209"/>
            <a:ext cx="22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Country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927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5991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306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345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41" y="138520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Viet Nam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5563"/>
              </p:ext>
            </p:extLst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5298"/>
              </p:ext>
            </p:extLst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0505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072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1401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8658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39975"/>
              </p:ext>
            </p:extLst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8461"/>
              </p:ext>
            </p:extLst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1209"/>
              </p:ext>
            </p:extLst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7561"/>
              </p:ext>
            </p:extLst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4152"/>
              </p:ext>
            </p:extLst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46234"/>
              </p:ext>
            </p:extLst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6024221" cy="36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398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333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67149"/>
              </p:ext>
            </p:extLst>
          </p:nvPr>
        </p:nvGraphicFramePr>
        <p:xfrm>
          <a:off x="9045250" y="3243583"/>
          <a:ext cx="303789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52"/>
                <a:gridCol w="1026367"/>
                <a:gridCol w="1119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27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975089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8191800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27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975089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8191800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>
            <a:off x="10041085" y="4709273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</a:t>
            </a:r>
            <a:r>
              <a:rPr lang="en-US" dirty="0" smtClean="0"/>
              <a:t>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8" y="338064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5127" y="35733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0369" y="47205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</a:t>
            </a:r>
            <a:r>
              <a:rPr lang="en-US" dirty="0" smtClean="0"/>
              <a:t>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6164894" y="404959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8" y="338064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5127" y="35733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0369" y="47205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>
            <a:off x="9043741" y="4069784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8" y="3635094"/>
            <a:ext cx="772450" cy="77245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36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</a:t>
            </a:r>
            <a:r>
              <a:rPr lang="en-US" dirty="0" smtClean="0"/>
              <a:t>N/A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Waiting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6164894" y="404959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3995" y="168856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6565" y="6008364"/>
            <a:ext cx="414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Consignment Status : </a:t>
            </a:r>
            <a:r>
              <a:rPr lang="en-US" dirty="0" smtClean="0"/>
              <a:t>Waiting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Accepted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38" y="4219168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9238141" y="55916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9159" y="4507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2482" y="3715360"/>
            <a:ext cx="1745659" cy="14426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6565" y="6008364"/>
            <a:ext cx="402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Consignment Status : </a:t>
            </a:r>
            <a:r>
              <a:rPr lang="en-US" dirty="0" smtClean="0"/>
              <a:t>Waiting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Refused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0" y="2043742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8975433" y="34162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140" y="34528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31397" y="2982596"/>
            <a:ext cx="1544036" cy="165329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6621</Words>
  <Application>Microsoft Office PowerPoint</Application>
  <PresentationFormat>Widescreen</PresentationFormat>
  <Paragraphs>2346</Paragraphs>
  <Slides>148</Slides>
  <Notes>147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5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314</cp:revision>
  <dcterms:created xsi:type="dcterms:W3CDTF">2015-01-27T10:16:46Z</dcterms:created>
  <dcterms:modified xsi:type="dcterms:W3CDTF">2015-08-25T00:39:42Z</dcterms:modified>
</cp:coreProperties>
</file>