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3"/>
  </p:notesMasterIdLst>
  <p:sldIdLst>
    <p:sldId id="258" r:id="rId2"/>
    <p:sldId id="263" r:id="rId3"/>
    <p:sldId id="393" r:id="rId4"/>
    <p:sldId id="395" r:id="rId5"/>
    <p:sldId id="394" r:id="rId6"/>
    <p:sldId id="268" r:id="rId7"/>
    <p:sldId id="396" r:id="rId8"/>
    <p:sldId id="397" r:id="rId9"/>
    <p:sldId id="398" r:id="rId10"/>
    <p:sldId id="286" r:id="rId11"/>
    <p:sldId id="400" r:id="rId12"/>
    <p:sldId id="401" r:id="rId13"/>
    <p:sldId id="271" r:id="rId14"/>
    <p:sldId id="272" r:id="rId15"/>
    <p:sldId id="273" r:id="rId16"/>
    <p:sldId id="402" r:id="rId17"/>
    <p:sldId id="280" r:id="rId18"/>
    <p:sldId id="403" r:id="rId19"/>
    <p:sldId id="327" r:id="rId20"/>
    <p:sldId id="325" r:id="rId21"/>
    <p:sldId id="275" r:id="rId22"/>
    <p:sldId id="328" r:id="rId23"/>
    <p:sldId id="288" r:id="rId24"/>
    <p:sldId id="359" r:id="rId25"/>
    <p:sldId id="324" r:id="rId26"/>
    <p:sldId id="360" r:id="rId27"/>
    <p:sldId id="284" r:id="rId28"/>
    <p:sldId id="312" r:id="rId29"/>
    <p:sldId id="313" r:id="rId30"/>
    <p:sldId id="314" r:id="rId31"/>
    <p:sldId id="318" r:id="rId32"/>
    <p:sldId id="319" r:id="rId33"/>
    <p:sldId id="320" r:id="rId34"/>
    <p:sldId id="317" r:id="rId35"/>
    <p:sldId id="321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1" r:id="rId47"/>
    <p:sldId id="392" r:id="rId48"/>
    <p:sldId id="382" r:id="rId49"/>
    <p:sldId id="383" r:id="rId50"/>
    <p:sldId id="384" r:id="rId51"/>
    <p:sldId id="385" r:id="rId52"/>
    <p:sldId id="386" r:id="rId53"/>
    <p:sldId id="387" r:id="rId54"/>
    <p:sldId id="388" r:id="rId55"/>
    <p:sldId id="389" r:id="rId56"/>
    <p:sldId id="391" r:id="rId57"/>
    <p:sldId id="404" r:id="rId58"/>
    <p:sldId id="306" r:id="rId59"/>
    <p:sldId id="307" r:id="rId60"/>
    <p:sldId id="308" r:id="rId61"/>
    <p:sldId id="329" r:id="rId62"/>
    <p:sldId id="309" r:id="rId63"/>
    <p:sldId id="310" r:id="rId64"/>
    <p:sldId id="299" r:id="rId65"/>
    <p:sldId id="300" r:id="rId66"/>
    <p:sldId id="301" r:id="rId67"/>
    <p:sldId id="326" r:id="rId68"/>
    <p:sldId id="302" r:id="rId69"/>
    <p:sldId id="330" r:id="rId70"/>
    <p:sldId id="406" r:id="rId71"/>
    <p:sldId id="407" r:id="rId72"/>
    <p:sldId id="408" r:id="rId73"/>
    <p:sldId id="405" r:id="rId74"/>
    <p:sldId id="333" r:id="rId75"/>
    <p:sldId id="409" r:id="rId76"/>
    <p:sldId id="410" r:id="rId77"/>
    <p:sldId id="411" r:id="rId78"/>
    <p:sldId id="303" r:id="rId79"/>
    <p:sldId id="358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355" r:id="rId95"/>
    <p:sldId id="356" r:id="rId96"/>
    <p:sldId id="357" r:id="rId97"/>
    <p:sldId id="304" r:id="rId98"/>
    <p:sldId id="337" r:id="rId99"/>
    <p:sldId id="338" r:id="rId100"/>
    <p:sldId id="336" r:id="rId101"/>
    <p:sldId id="339" r:id="rId1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g Pham" initials="TP" lastIdx="1" clrIdx="0">
    <p:extLst>
      <p:ext uri="{19B8F6BF-5375-455C-9EA6-DF929625EA0E}">
        <p15:presenceInfo xmlns:p15="http://schemas.microsoft.com/office/powerpoint/2012/main" userId="b84265e2b5734f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5B2"/>
    <a:srgbClr val="CE7B43"/>
    <a:srgbClr val="939393"/>
    <a:srgbClr val="E5B43F"/>
    <a:srgbClr val="9FC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 autoAdjust="0"/>
    <p:restoredTop sz="87612" autoAdjust="0"/>
  </p:normalViewPr>
  <p:slideViewPr>
    <p:cSldViewPr snapToGrid="0">
      <p:cViewPr varScale="1">
        <p:scale>
          <a:sx n="62" d="100"/>
          <a:sy n="62" d="100"/>
        </p:scale>
        <p:origin x="928" y="3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E1EDE-1F24-4553-B8EB-4E012B207DFE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17C-5380-48A7-9C03-9823D696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2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0298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2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93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6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hỏng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3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04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29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641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30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13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48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android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6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267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80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583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144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42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53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88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chờ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996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chấp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98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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1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gian</a:t>
            </a:r>
            <a:r>
              <a:rPr lang="en-US" baseline="0" dirty="0" smtClean="0">
                <a:sym typeface="Wingdings" panose="05000000000000000000" pitchFamily="2" charset="2"/>
              </a:rPr>
              <a:t>,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san </a:t>
            </a:r>
            <a:r>
              <a:rPr lang="en-US" baseline="0" dirty="0" err="1" smtClean="0">
                <a:sym typeface="Wingdings" panose="05000000000000000000" pitchFamily="2" charset="2"/>
              </a:rPr>
              <a:t>pham</a:t>
            </a:r>
            <a:r>
              <a:rPr lang="en-US" baseline="0" dirty="0" smtClean="0">
                <a:sym typeface="Wingdings" panose="05000000000000000000" pitchFamily="2" charset="2"/>
              </a:rPr>
              <a:t> du </a:t>
            </a:r>
            <a:r>
              <a:rPr lang="en-US" baseline="0" dirty="0" err="1" smtClean="0">
                <a:sym typeface="Wingdings" panose="05000000000000000000" pitchFamily="2" charset="2"/>
              </a:rPr>
              <a:t>thua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nhieu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biêt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77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216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574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009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90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887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62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407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451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020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56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2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67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745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856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70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532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580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6572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564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762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55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6518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185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487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2539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120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814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8482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699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078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44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472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011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783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425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chức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năng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bằng</a:t>
            </a:r>
            <a:r>
              <a:rPr lang="en-US" baseline="0" dirty="0" smtClean="0">
                <a:sym typeface="Wingdings" panose="05000000000000000000" pitchFamily="2" charset="2"/>
              </a:rPr>
              <a:t> app mobile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mô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tổng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quát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qua qui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59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chấp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nhân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7837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nhận</a:t>
            </a:r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0691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Hoặc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786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Hoặc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906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2154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68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2457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417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5380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7584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4812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8737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1724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2852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278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897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72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8232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6372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7593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5128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5334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0997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9329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239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7437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5088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3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540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9053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8327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2029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83599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2739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7655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6582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515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404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03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C04C-4580-4187-9734-858D36054CA9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4064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8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6B2B-103F-45FE-BFFE-BECAFE63B254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8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07F9-987C-414D-82CE-1EBA855BADD3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5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1CC4-A950-43D6-9C10-4C16AD689BDB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6A1E58-6160-45E4-B670-5DE2F360A6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26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8610-C5B4-430D-8802-F91CF0BCAC2E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7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DDA2-DF6A-412E-8F68-01F73A457EC2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9AFE-4CF0-4A34-8A59-E8D8D1B17078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9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75A2-5C25-479D-B7FB-EBC1778FB1ED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9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7EB4-8F75-4189-81DF-51ACE60E31F2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B786-62BB-4395-A958-913CEAF48231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4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9F16-041F-4043-A84C-C4CB396AC24A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3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78BA-E1CB-4807-87C7-8C0F6202947C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.png"/><Relationship Id="rId5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9.png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9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9.png"/><Relationship Id="rId5" Type="http://schemas.openxmlformats.org/officeDocument/2006/relationships/image" Target="../media/image40.wmf"/><Relationship Id="rId4" Type="http://schemas.openxmlformats.org/officeDocument/2006/relationships/oleObject" Target="../embeddings/oleObject5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3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3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45.png"/><Relationship Id="rId4" Type="http://schemas.openxmlformats.org/officeDocument/2006/relationships/image" Target="../media/image1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6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8.png"/><Relationship Id="rId4" Type="http://schemas.openxmlformats.org/officeDocument/2006/relationships/image" Target="../media/image1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g"/><Relationship Id="rId5" Type="http://schemas.openxmlformats.org/officeDocument/2006/relationships/image" Target="../media/image45.png"/><Relationship Id="rId4" Type="http://schemas.openxmlformats.org/officeDocument/2006/relationships/image" Target="../media/image4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4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4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4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4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4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31.png"/><Relationship Id="rId4" Type="http://schemas.openxmlformats.org/officeDocument/2006/relationships/image" Target="../media/image4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31.png"/><Relationship Id="rId4" Type="http://schemas.openxmlformats.org/officeDocument/2006/relationships/image" Target="../media/image51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31.png"/><Relationship Id="rId4" Type="http://schemas.openxmlformats.org/officeDocument/2006/relationships/image" Target="../media/image51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31.png"/><Relationship Id="rId10" Type="http://schemas.openxmlformats.org/officeDocument/2006/relationships/image" Target="../media/image2.png"/><Relationship Id="rId4" Type="http://schemas.openxmlformats.org/officeDocument/2006/relationships/image" Target="../media/image51.png"/><Relationship Id="rId9" Type="http://schemas.openxmlformats.org/officeDocument/2006/relationships/image" Target="../media/image49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31.png"/><Relationship Id="rId10" Type="http://schemas.openxmlformats.org/officeDocument/2006/relationships/image" Target="../media/image2.png"/><Relationship Id="rId4" Type="http://schemas.openxmlformats.org/officeDocument/2006/relationships/image" Target="../media/image51.png"/><Relationship Id="rId9" Type="http://schemas.openxmlformats.org/officeDocument/2006/relationships/image" Target="../media/image49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.png"/><Relationship Id="rId7" Type="http://schemas.openxmlformats.org/officeDocument/2006/relationships/image" Target="../media/image46.jp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49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7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7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7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7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7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7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0.png"/><Relationship Id="rId4" Type="http://schemas.openxmlformats.org/officeDocument/2006/relationships/image" Target="../media/image56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0.png"/><Relationship Id="rId4" Type="http://schemas.openxmlformats.org/officeDocument/2006/relationships/image" Target="../media/image56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0.png"/><Relationship Id="rId4" Type="http://schemas.openxmlformats.org/officeDocument/2006/relationships/image" Target="../media/image56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4.jpg"/><Relationship Id="rId4" Type="http://schemas.openxmlformats.org/officeDocument/2006/relationships/image" Target="../media/image63.jp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273"/>
            <a:ext cx="12192000" cy="43767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00026" y="723102"/>
            <a:ext cx="8664539" cy="283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Hanging Product Store</a:t>
            </a:r>
            <a:endParaRPr 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6997" y="4599920"/>
            <a:ext cx="4952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Supervisor: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Kiều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Trọng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Khánh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Team 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Nguyễn Huy Hoàng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Dân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Huỳnh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2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467" y="308790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Thank you for your listening !!!</a:t>
            </a:r>
            <a:endParaRPr lang="en-US" sz="6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844874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Q &amp; A</a:t>
            </a:r>
            <a:endParaRPr lang="en-US" sz="9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58" y="4327376"/>
            <a:ext cx="1109559" cy="1109559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106266" y="3032499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62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58" y="4327376"/>
            <a:ext cx="1109559" cy="110955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83" y="391627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3" name="TextBox 52"/>
          <p:cNvSpPr txBox="1"/>
          <p:nvPr/>
        </p:nvSpPr>
        <p:spPr>
          <a:xfrm>
            <a:off x="1419276" y="539484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ight Arrow 53"/>
          <p:cNvSpPr/>
          <p:nvPr/>
        </p:nvSpPr>
        <p:spPr>
          <a:xfrm rot="10800000">
            <a:off x="3354118" y="4809912"/>
            <a:ext cx="3516644" cy="284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4562341" y="4409802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Return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106266" y="3032499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6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698938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4489877"/>
            <a:ext cx="863941" cy="86394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46669" y="47278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2180" y="451692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2239867" y="2600463"/>
            <a:ext cx="1918309" cy="1468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325770" y="3699182"/>
            <a:ext cx="1732623" cy="548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25770" y="4414532"/>
            <a:ext cx="1691426" cy="471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3360" y="2339685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Difficult in storing and managing.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83360" y="3524691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times of hand writing.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83360" y="4709698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 be damaged or lost.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1" y="3057704"/>
            <a:ext cx="1767055" cy="176705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58717" y="48247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736556" y="2801350"/>
            <a:ext cx="2701197" cy="1441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47340" y="4455427"/>
            <a:ext cx="2611527" cy="369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747340" y="3941231"/>
            <a:ext cx="2529323" cy="404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459" y="3480823"/>
            <a:ext cx="626195" cy="6261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16" y="4554022"/>
            <a:ext cx="626195" cy="6261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283" y="4602152"/>
            <a:ext cx="445213" cy="44521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63" y="2072672"/>
            <a:ext cx="1067786" cy="106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5072207" y="2928883"/>
            <a:ext cx="2047586" cy="1426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61" y="1617934"/>
            <a:ext cx="1204671" cy="120467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70" y="3520876"/>
            <a:ext cx="1204671" cy="1204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83" y="5151679"/>
            <a:ext cx="1204671" cy="1204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50" y="1717437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49" y="3406361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093" y="5095285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9" name="Straight Arrow Connector 28"/>
          <p:cNvCxnSpPr/>
          <p:nvPr/>
        </p:nvCxnSpPr>
        <p:spPr>
          <a:xfrm>
            <a:off x="2861754" y="2220269"/>
            <a:ext cx="2123903" cy="1186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861754" y="3886200"/>
            <a:ext cx="2077390" cy="468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732314" y="4354912"/>
            <a:ext cx="2253343" cy="1686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7252856" y="4267200"/>
            <a:ext cx="2007324" cy="1317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7252856" y="3567428"/>
            <a:ext cx="1880237" cy="444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0" idx="1"/>
          </p:cNvCxnSpPr>
          <p:nvPr/>
        </p:nvCxnSpPr>
        <p:spPr>
          <a:xfrm flipH="1">
            <a:off x="7252856" y="2323160"/>
            <a:ext cx="1760494" cy="818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939144" y="6075898"/>
            <a:ext cx="2596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Application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1517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9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6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1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341" y="1746812"/>
            <a:ext cx="109044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Situation And Scenario Problem</a:t>
            </a:r>
          </a:p>
          <a:p>
            <a:pPr marL="457200" indent="-457200" algn="just"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Our Solution</a:t>
            </a:r>
          </a:p>
          <a:p>
            <a:pPr marL="457200" indent="-457200" algn="just">
              <a:buFontTx/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Future Plan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And Answers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56499" y="1717245"/>
            <a:ext cx="318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23" y="1586753"/>
            <a:ext cx="722651" cy="72265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11613" y="5968704"/>
            <a:ext cx="624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Comes And Receives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48" y="3198842"/>
            <a:ext cx="1309473" cy="13094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315598" y="3886719"/>
            <a:ext cx="384155" cy="708286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3947575" y="4035627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2" y="3215015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86448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52011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87521" y="367369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urved Left Arrow 14"/>
          <p:cNvSpPr/>
          <p:nvPr/>
        </p:nvSpPr>
        <p:spPr>
          <a:xfrm rot="5400000">
            <a:off x="2858528" y="3156483"/>
            <a:ext cx="828539" cy="35641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8426" y="540608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23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24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690" y="1489108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21290" y="265695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63" y="3654526"/>
            <a:ext cx="1129978" cy="12675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483767" y="4792490"/>
            <a:ext cx="2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Consignment’s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46" y="3944366"/>
            <a:ext cx="341234" cy="341234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25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26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08900" y="270997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790" y="1742924"/>
            <a:ext cx="875674" cy="8931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13" y="3577082"/>
            <a:ext cx="1262892" cy="126289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864668" y="4604593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90529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State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362561"/>
              </p:ext>
            </p:extLst>
          </p:nvPr>
        </p:nvGraphicFramePr>
        <p:xfrm>
          <a:off x="1518294" y="2059519"/>
          <a:ext cx="9259298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721"/>
                <a:gridCol w="1732836"/>
                <a:gridCol w="55557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Chờ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xử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lí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new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Từ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chối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refuses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Chấp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receives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Hoàn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tất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Yêu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cầu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hủy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cancel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hủy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request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Hết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hạn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Consignment is overdue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25875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0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51143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515010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2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172457"/>
            <a:ext cx="3734354" cy="37343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99" y="2957995"/>
            <a:ext cx="2166991" cy="180402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981692" y="3860005"/>
            <a:ext cx="3701595" cy="303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802280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250058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1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829309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4" name="Right Arrow 43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13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847495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83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481858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27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868219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3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0925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7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9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8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8518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0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0" y="1456158"/>
            <a:ext cx="5256831" cy="479396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054881" y="3992228"/>
            <a:ext cx="2704146" cy="247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391" y="3158052"/>
            <a:ext cx="1663864" cy="16638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10600" y="482191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Save money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68764" y="6125517"/>
            <a:ext cx="1941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 to sell?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9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request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44" y="3067425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3924" y="4235267"/>
            <a:ext cx="1548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76244" y="23287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611283" y="4075650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Bitmap Image" r:id="rId5" imgW="12201480" imgH="1219320" progId="Paint.Picture">
                  <p:embed/>
                </p:oleObj>
              </mc:Choice>
              <mc:Fallback>
                <p:oleObj name="Bitmap Image" r:id="rId5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283" y="4075650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08342" y="5366886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712805" y="2765903"/>
            <a:ext cx="3743979" cy="92210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2"/>
          </p:cNvCxnSpPr>
          <p:nvPr/>
        </p:nvCxnSpPr>
        <p:spPr>
          <a:xfrm rot="5400000">
            <a:off x="6521479" y="3257813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329644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3313" y="335770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6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41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44" y="3067425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3924" y="4235267"/>
            <a:ext cx="1548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76244" y="23287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611283" y="4075650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Bitmap Image" r:id="rId5" imgW="12201480" imgH="1219320" progId="Paint.Picture">
                  <p:embed/>
                </p:oleObj>
              </mc:Choice>
              <mc:Fallback>
                <p:oleObj name="Bitmap Image" r:id="rId5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283" y="4075650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08342" y="5366886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712805" y="2765903"/>
            <a:ext cx="3743979" cy="92210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5400000">
            <a:off x="6521479" y="3268087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2641747" y="4297738"/>
            <a:ext cx="969536" cy="12096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329644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3313" y="335770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request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6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42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44" y="3067425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3924" y="4235267"/>
            <a:ext cx="1548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76244" y="23287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611283" y="4075650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Bitmap Image" r:id="rId5" imgW="12201480" imgH="1219320" progId="Paint.Picture">
                  <p:embed/>
                </p:oleObj>
              </mc:Choice>
              <mc:Fallback>
                <p:oleObj name="Bitmap Image" r:id="rId5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283" y="4075650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08342" y="5366886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712805" y="2765903"/>
            <a:ext cx="3743979" cy="92210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5400000">
            <a:off x="6521479" y="3268087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2641747" y="4297738"/>
            <a:ext cx="969536" cy="12096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flipV="1">
            <a:off x="2677276" y="4560608"/>
            <a:ext cx="934007" cy="28267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329644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3313" y="335770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request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2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43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44" y="3067425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3924" y="4235267"/>
            <a:ext cx="1548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76244" y="23287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611283" y="4075650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Bitmap Image" r:id="rId5" imgW="12201480" imgH="1219320" progId="Paint.Picture">
                  <p:embed/>
                </p:oleObj>
              </mc:Choice>
              <mc:Fallback>
                <p:oleObj name="Bitmap Image" r:id="rId5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283" y="4075650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08342" y="5366886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712805" y="2765903"/>
            <a:ext cx="3743979" cy="92210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5400000">
            <a:off x="6521479" y="3268087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2641747" y="4297738"/>
            <a:ext cx="969536" cy="12096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flipV="1">
            <a:off x="2677276" y="4560608"/>
            <a:ext cx="934007" cy="28267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2677276" y="4463294"/>
            <a:ext cx="6786164" cy="789867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329644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3313" y="335770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request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1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44</a:t>
            </a:fld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2032000" y="4980719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Bitmap Image" r:id="rId4" imgW="12201480" imgH="1219320" progId="Paint.Picture">
                  <p:embed/>
                </p:oleObj>
              </mc:Choice>
              <mc:Fallback>
                <p:oleObj name="Bitmap Image" r:id="rId4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32000" y="4980719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" name="Picture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3198688"/>
            <a:ext cx="1219200" cy="12192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3917019" y="337114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30" name="Elbow Connector 29"/>
          <p:cNvCxnSpPr/>
          <p:nvPr/>
        </p:nvCxnSpPr>
        <p:spPr>
          <a:xfrm flipV="1">
            <a:off x="5862700" y="3839406"/>
            <a:ext cx="3104018" cy="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259217" y="4108116"/>
            <a:ext cx="18660" cy="7464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713263" y="34574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5849043" y="3994270"/>
            <a:ext cx="3104018" cy="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70104" y="399427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request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Send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2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2: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75" y="2544179"/>
            <a:ext cx="7439025" cy="2724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20557" y="5443007"/>
            <a:ext cx="242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491" y="2544349"/>
            <a:ext cx="7438095" cy="272380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2: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0557" y="5443007"/>
            <a:ext cx="242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0465" y="3107094"/>
            <a:ext cx="17516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2" name="Elbow Connector 11"/>
          <p:cNvCxnSpPr/>
          <p:nvPr/>
        </p:nvCxnSpPr>
        <p:spPr>
          <a:xfrm>
            <a:off x="2160009" y="4099477"/>
            <a:ext cx="2309354" cy="136621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0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491" y="2544349"/>
            <a:ext cx="7438095" cy="272380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2: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0557" y="5443007"/>
            <a:ext cx="242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0465" y="3107094"/>
            <a:ext cx="17516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0" name="Elbow Connector 9"/>
          <p:cNvCxnSpPr/>
          <p:nvPr/>
        </p:nvCxnSpPr>
        <p:spPr>
          <a:xfrm>
            <a:off x="2160009" y="3569620"/>
            <a:ext cx="2188056" cy="69319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2160009" y="4099477"/>
            <a:ext cx="2309354" cy="136621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1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075" y="4430183"/>
            <a:ext cx="8311535" cy="8442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4900" y="4237204"/>
            <a:ext cx="17516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4" name="Elbow Connector 13"/>
          <p:cNvCxnSpPr/>
          <p:nvPr/>
        </p:nvCxnSpPr>
        <p:spPr>
          <a:xfrm flipV="1">
            <a:off x="2089651" y="4769049"/>
            <a:ext cx="2574066" cy="505342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74112" y="5599372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374112" y="2578617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25" name="Elbow Connector 24"/>
          <p:cNvCxnSpPr>
            <a:stCxn id="24" idx="2"/>
          </p:cNvCxnSpPr>
          <p:nvPr/>
        </p:nvCxnSpPr>
        <p:spPr>
          <a:xfrm rot="5400000">
            <a:off x="6319347" y="3507669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01181" y="360755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0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49</a:t>
            </a:fld>
            <a:endParaRPr lang="en-US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3198688"/>
            <a:ext cx="1219200" cy="12192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3917019" y="337114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30" name="Elbow Connector 29"/>
          <p:cNvCxnSpPr/>
          <p:nvPr/>
        </p:nvCxnSpPr>
        <p:spPr>
          <a:xfrm flipV="1">
            <a:off x="5862700" y="3839406"/>
            <a:ext cx="3104018" cy="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259217" y="4108116"/>
            <a:ext cx="18660" cy="7464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713263" y="34574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5849043" y="3994270"/>
            <a:ext cx="3104018" cy="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70104" y="399427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284" y="4975362"/>
            <a:ext cx="8311535" cy="8442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Send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3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2" y="2680130"/>
            <a:ext cx="4828854" cy="14098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393" y="1833779"/>
            <a:ext cx="1692702" cy="16927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975" y="4037863"/>
            <a:ext cx="4340412" cy="116472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22466" y="6125517"/>
            <a:ext cx="5104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 success consignment’s store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80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8" y="2086559"/>
            <a:ext cx="5839603" cy="4146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7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8" y="2086559"/>
            <a:ext cx="5839603" cy="4146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465" y="3107094"/>
            <a:ext cx="17516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2442098" y="4068185"/>
            <a:ext cx="2447143" cy="30387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8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8" y="2086559"/>
            <a:ext cx="5839603" cy="4146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465" y="3107094"/>
            <a:ext cx="17516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2442098" y="4068185"/>
            <a:ext cx="2447143" cy="30387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V="1">
            <a:off x="2452661" y="3456407"/>
            <a:ext cx="2520555" cy="1223556"/>
          </a:xfrm>
          <a:prstGeom prst="bentConnector3">
            <a:avLst>
              <a:gd name="adj1" fmla="val 59995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6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8" y="2086559"/>
            <a:ext cx="5839603" cy="4146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465" y="3107094"/>
            <a:ext cx="17516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2442098" y="4068185"/>
            <a:ext cx="2447143" cy="30387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V="1">
            <a:off x="2452661" y="3456407"/>
            <a:ext cx="2520555" cy="1223556"/>
          </a:xfrm>
          <a:prstGeom prst="bentConnector3">
            <a:avLst>
              <a:gd name="adj1" fmla="val 59995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2442098" y="4799257"/>
            <a:ext cx="2447143" cy="14991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3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54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94348" y="5552388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6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55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94348" y="5552388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6200000" flipV="1">
            <a:off x="3608238" y="2454297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78371" y="238598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8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56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45" y="3787014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620" y="4076701"/>
            <a:ext cx="938557" cy="12400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13578" y="53432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33725" y="5527939"/>
            <a:ext cx="306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 flipV="1">
            <a:off x="3617272" y="4828910"/>
            <a:ext cx="3692563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26915" y="44070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Oval Callout 25"/>
          <p:cNvSpPr/>
          <p:nvPr/>
        </p:nvSpPr>
        <p:spPr>
          <a:xfrm>
            <a:off x="2127535" y="2265771"/>
            <a:ext cx="2751175" cy="1619227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425" y="2541207"/>
            <a:ext cx="992635" cy="99263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78" y="2544389"/>
            <a:ext cx="945498" cy="94549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535363" y="2910819"/>
            <a:ext cx="1072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78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57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2: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45" y="3787014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2012835" y="54034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Bình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78107" y="5389439"/>
            <a:ext cx="306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number: 1111111111111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 flipV="1">
            <a:off x="3617272" y="4828910"/>
            <a:ext cx="3692563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26915" y="44070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Oval Callout 25"/>
          <p:cNvSpPr/>
          <p:nvPr/>
        </p:nvSpPr>
        <p:spPr>
          <a:xfrm>
            <a:off x="2127535" y="2265771"/>
            <a:ext cx="2751175" cy="1619227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425" y="2541207"/>
            <a:ext cx="992635" cy="99263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78" y="2544389"/>
            <a:ext cx="945498" cy="94549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535363" y="2910819"/>
            <a:ext cx="1072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395" y="4135684"/>
            <a:ext cx="1067898" cy="12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3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792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92279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0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103500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58875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8" y="3143586"/>
            <a:ext cx="1641554" cy="1641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2468" y="47851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98661" y="2705624"/>
            <a:ext cx="3178849" cy="163934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026117">
            <a:off x="3380913" y="3167123"/>
            <a:ext cx="186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223" y="1913981"/>
            <a:ext cx="938557" cy="12400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4431809"/>
            <a:ext cx="1067898" cy="1281477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3084543" y="4585239"/>
            <a:ext cx="3192967" cy="56923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543504">
            <a:off x="3718955" y="4400572"/>
            <a:ext cx="184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7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7398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85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740336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088737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820384" y="5894685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36" y="2508942"/>
            <a:ext cx="849217" cy="8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70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71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35" y="4481243"/>
            <a:ext cx="1598178" cy="12270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46910" y="5626099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167403">
            <a:off x="5101334" y="4159393"/>
            <a:ext cx="2271028" cy="206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15527" y="375334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72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466" y="2629364"/>
            <a:ext cx="1221611" cy="1354723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5590196" y="2808348"/>
            <a:ext cx="3020404" cy="241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811050" y="4037124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44964" y="2499766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448243" y="1448074"/>
          <a:ext cx="258802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643"/>
                <a:gridCol w="1438382"/>
              </a:tblGrid>
              <a:tr h="255501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Committed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stCxn id="26" idx="3"/>
          </p:cNvCxnSpPr>
          <p:nvPr/>
        </p:nvCxnSpPr>
        <p:spPr>
          <a:xfrm flipV="1">
            <a:off x="9930077" y="2252260"/>
            <a:ext cx="573024" cy="1054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35" y="4481243"/>
            <a:ext cx="1598178" cy="12270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46910" y="5626099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167403">
            <a:off x="5101334" y="4159393"/>
            <a:ext cx="2271028" cy="206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15527" y="375334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4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00" y="2324558"/>
            <a:ext cx="1110028" cy="11100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99143" y="5894685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7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74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9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75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NotCommit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1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76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02" y="4926233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9529" y="4123797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Synchronize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3" y="3947590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70124" y="6095800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NotCommit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5400000">
            <a:off x="7204740" y="4196133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7824926" y="4196131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1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77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02" y="4926233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9529" y="4123797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Synchronize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3" y="3947590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70124" y="6095800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53617"/>
              </p:ext>
            </p:extLst>
          </p:nvPr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Committed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5400000">
            <a:off x="7204740" y="4196133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7824926" y="4196131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1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3" y="3596253"/>
            <a:ext cx="1371566" cy="1371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108888" y="4316358"/>
            <a:ext cx="397841" cy="7335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233" y="50725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098661" y="2705624"/>
            <a:ext cx="3178849" cy="163934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223" y="1913981"/>
            <a:ext cx="938557" cy="12400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4431809"/>
            <a:ext cx="1067898" cy="1281477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084543" y="4585239"/>
            <a:ext cx="3192967" cy="56923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040" y="4013426"/>
            <a:ext cx="903356" cy="90335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733" y="2520301"/>
            <a:ext cx="608954" cy="60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2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23" y="2118305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987398" y="261237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7398" y="2082428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78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5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5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1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8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85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7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86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0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87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5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88</a:t>
            </a:fld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3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89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88" y="3014156"/>
            <a:ext cx="985069" cy="9850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4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23" y="2118305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987398" y="261237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7398" y="2082428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58" y="4106297"/>
            <a:ext cx="1359427" cy="1359427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9614180">
            <a:off x="6836906" y="3699116"/>
            <a:ext cx="3223447" cy="287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302633" y="4031270"/>
            <a:ext cx="163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Negotiate And Decision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90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88" y="3014156"/>
            <a:ext cx="985069" cy="9850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9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88" y="3014156"/>
            <a:ext cx="985069" cy="9850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6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0" name="TextBox 19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5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6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96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5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297" y="1760624"/>
            <a:ext cx="4410090" cy="4026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58" y="2367317"/>
            <a:ext cx="2297710" cy="2297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231" y="2902147"/>
            <a:ext cx="1879668" cy="1228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571" y="2552410"/>
            <a:ext cx="1685122" cy="1685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39113" y="5576187"/>
            <a:ext cx="5138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 price from other websites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99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33657" y="5545364"/>
            <a:ext cx="2702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statistics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42" y="1550886"/>
            <a:ext cx="4184906" cy="37609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1334</TotalTime>
  <Words>3759</Words>
  <Application>Microsoft Office PowerPoint</Application>
  <PresentationFormat>Widescreen</PresentationFormat>
  <Paragraphs>1226</Paragraphs>
  <Slides>101</Slides>
  <Notes>100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9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Bitmap Image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Pham</dc:creator>
  <cp:lastModifiedBy>Nguyễn Huy Hoàng</cp:lastModifiedBy>
  <cp:revision>213</cp:revision>
  <dcterms:created xsi:type="dcterms:W3CDTF">2015-01-27T10:16:46Z</dcterms:created>
  <dcterms:modified xsi:type="dcterms:W3CDTF">2015-08-20T02:15:09Z</dcterms:modified>
</cp:coreProperties>
</file>