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1"/>
  </p:notesMasterIdLst>
  <p:sldIdLst>
    <p:sldId id="258" r:id="rId2"/>
    <p:sldId id="263" r:id="rId3"/>
    <p:sldId id="393" r:id="rId4"/>
    <p:sldId id="395" r:id="rId5"/>
    <p:sldId id="394" r:id="rId6"/>
    <p:sldId id="413" r:id="rId7"/>
    <p:sldId id="268" r:id="rId8"/>
    <p:sldId id="396" r:id="rId9"/>
    <p:sldId id="397" r:id="rId10"/>
    <p:sldId id="398" r:id="rId11"/>
    <p:sldId id="286" r:id="rId12"/>
    <p:sldId id="400" r:id="rId13"/>
    <p:sldId id="401" r:id="rId14"/>
    <p:sldId id="271" r:id="rId15"/>
    <p:sldId id="272" r:id="rId16"/>
    <p:sldId id="458" r:id="rId17"/>
    <p:sldId id="273" r:id="rId18"/>
    <p:sldId id="463" r:id="rId19"/>
    <p:sldId id="402" r:id="rId20"/>
    <p:sldId id="280" r:id="rId21"/>
    <p:sldId id="403" r:id="rId22"/>
    <p:sldId id="275" r:id="rId23"/>
    <p:sldId id="460" r:id="rId24"/>
    <p:sldId id="327" r:id="rId25"/>
    <p:sldId id="325" r:id="rId26"/>
    <p:sldId id="328" r:id="rId27"/>
    <p:sldId id="288" r:id="rId28"/>
    <p:sldId id="359" r:id="rId29"/>
    <p:sldId id="324" r:id="rId30"/>
    <p:sldId id="360" r:id="rId31"/>
    <p:sldId id="456" r:id="rId32"/>
    <p:sldId id="459" r:id="rId33"/>
    <p:sldId id="464" r:id="rId34"/>
    <p:sldId id="461" r:id="rId35"/>
    <p:sldId id="284" r:id="rId36"/>
    <p:sldId id="312" r:id="rId37"/>
    <p:sldId id="465" r:id="rId38"/>
    <p:sldId id="466" r:id="rId39"/>
    <p:sldId id="467" r:id="rId40"/>
    <p:sldId id="468" r:id="rId41"/>
    <p:sldId id="469" r:id="rId42"/>
    <p:sldId id="474" r:id="rId43"/>
    <p:sldId id="476" r:id="rId44"/>
    <p:sldId id="470" r:id="rId45"/>
    <p:sldId id="471" r:id="rId46"/>
    <p:sldId id="472" r:id="rId47"/>
    <p:sldId id="473" r:id="rId48"/>
    <p:sldId id="478" r:id="rId49"/>
    <p:sldId id="479" r:id="rId50"/>
    <p:sldId id="480" r:id="rId51"/>
    <p:sldId id="481" r:id="rId52"/>
    <p:sldId id="434" r:id="rId53"/>
    <p:sldId id="435" r:id="rId54"/>
    <p:sldId id="436" r:id="rId55"/>
    <p:sldId id="437" r:id="rId56"/>
    <p:sldId id="438" r:id="rId57"/>
    <p:sldId id="439" r:id="rId58"/>
    <p:sldId id="440" r:id="rId59"/>
    <p:sldId id="441" r:id="rId60"/>
    <p:sldId id="442" r:id="rId61"/>
    <p:sldId id="443" r:id="rId62"/>
    <p:sldId id="444" r:id="rId63"/>
    <p:sldId id="446" r:id="rId64"/>
    <p:sldId id="450" r:id="rId65"/>
    <p:sldId id="451" r:id="rId66"/>
    <p:sldId id="452" r:id="rId67"/>
    <p:sldId id="453" r:id="rId68"/>
    <p:sldId id="447" r:id="rId69"/>
    <p:sldId id="455" r:id="rId70"/>
    <p:sldId id="454" r:id="rId71"/>
    <p:sldId id="448" r:id="rId72"/>
    <p:sldId id="449" r:id="rId73"/>
    <p:sldId id="306" r:id="rId74"/>
    <p:sldId id="307" r:id="rId75"/>
    <p:sldId id="308" r:id="rId76"/>
    <p:sldId id="329" r:id="rId77"/>
    <p:sldId id="309" r:id="rId78"/>
    <p:sldId id="310" r:id="rId79"/>
    <p:sldId id="299" r:id="rId80"/>
    <p:sldId id="300" r:id="rId81"/>
    <p:sldId id="301" r:id="rId82"/>
    <p:sldId id="326" r:id="rId83"/>
    <p:sldId id="302" r:id="rId84"/>
    <p:sldId id="330" r:id="rId85"/>
    <p:sldId id="406" r:id="rId86"/>
    <p:sldId id="407" r:id="rId87"/>
    <p:sldId id="408" r:id="rId88"/>
    <p:sldId id="405" r:id="rId89"/>
    <p:sldId id="333" r:id="rId90"/>
    <p:sldId id="409" r:id="rId91"/>
    <p:sldId id="410" r:id="rId92"/>
    <p:sldId id="411" r:id="rId93"/>
    <p:sldId id="303" r:id="rId94"/>
    <p:sldId id="477" r:id="rId95"/>
    <p:sldId id="433" r:id="rId96"/>
    <p:sldId id="414" r:id="rId97"/>
    <p:sldId id="415" r:id="rId98"/>
    <p:sldId id="416" r:id="rId99"/>
    <p:sldId id="417" r:id="rId100"/>
    <p:sldId id="418" r:id="rId101"/>
    <p:sldId id="419" r:id="rId102"/>
    <p:sldId id="420" r:id="rId103"/>
    <p:sldId id="421" r:id="rId104"/>
    <p:sldId id="422" r:id="rId105"/>
    <p:sldId id="423" r:id="rId106"/>
    <p:sldId id="424" r:id="rId107"/>
    <p:sldId id="425" r:id="rId108"/>
    <p:sldId id="426" r:id="rId109"/>
    <p:sldId id="427" r:id="rId110"/>
    <p:sldId id="428" r:id="rId111"/>
    <p:sldId id="429" r:id="rId112"/>
    <p:sldId id="430" r:id="rId113"/>
    <p:sldId id="431" r:id="rId114"/>
    <p:sldId id="432" r:id="rId115"/>
    <p:sldId id="304" r:id="rId116"/>
    <p:sldId id="337" r:id="rId117"/>
    <p:sldId id="338" r:id="rId118"/>
    <p:sldId id="336" r:id="rId119"/>
    <p:sldId id="339" r:id="rId1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g Pham" initials="TP" lastIdx="1" clrIdx="0">
    <p:extLst>
      <p:ext uri="{19B8F6BF-5375-455C-9EA6-DF929625EA0E}">
        <p15:presenceInfo xmlns:p15="http://schemas.microsoft.com/office/powerpoint/2012/main" userId="b84265e2b5734f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3507"/>
    <a:srgbClr val="5375B2"/>
    <a:srgbClr val="CE7B43"/>
    <a:srgbClr val="939393"/>
    <a:srgbClr val="E5B43F"/>
    <a:srgbClr val="9FC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2" autoAdjust="0"/>
    <p:restoredTop sz="87612" autoAdjust="0"/>
  </p:normalViewPr>
  <p:slideViewPr>
    <p:cSldViewPr snapToGrid="0">
      <p:cViewPr varScale="1">
        <p:scale>
          <a:sx n="62" d="100"/>
          <a:sy n="62" d="100"/>
        </p:scale>
        <p:origin x="928" y="3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E1EDE-1F24-4553-B8EB-4E012B207DFE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17C-5380-48A7-9C03-9823D696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2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4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540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1990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2555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2401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95482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0017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0775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1824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1375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96129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21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0298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91692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6533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28594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9141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65827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5150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4046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0341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2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93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6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hỏng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3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9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04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77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29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64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48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30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android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6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android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940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135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6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267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802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583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144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04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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1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gian</a:t>
            </a:r>
            <a:r>
              <a:rPr lang="en-US" baseline="0" dirty="0" smtClean="0">
                <a:sym typeface="Wingdings" panose="05000000000000000000" pitchFamily="2" charset="2"/>
              </a:rPr>
              <a:t>,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san </a:t>
            </a:r>
            <a:r>
              <a:rPr lang="en-US" baseline="0" dirty="0" err="1" smtClean="0">
                <a:sym typeface="Wingdings" panose="05000000000000000000" pitchFamily="2" charset="2"/>
              </a:rPr>
              <a:t>pham</a:t>
            </a:r>
            <a:r>
              <a:rPr lang="en-US" baseline="0" dirty="0" smtClean="0">
                <a:sym typeface="Wingdings" panose="05000000000000000000" pitchFamily="2" charset="2"/>
              </a:rPr>
              <a:t> du </a:t>
            </a:r>
            <a:r>
              <a:rPr lang="en-US" baseline="0" dirty="0" err="1" smtClean="0">
                <a:sym typeface="Wingdings" panose="05000000000000000000" pitchFamily="2" charset="2"/>
              </a:rPr>
              <a:t>thua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nhieu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biêt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77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loaị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109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loaị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548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loaị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861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loaị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893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531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88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940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071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610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74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Therealreal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126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251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130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409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846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971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225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024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409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141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3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Kho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lala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Save and Share,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569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556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500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5887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5852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7725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609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1311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211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330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74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6518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4885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3613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6136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5849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843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1027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0379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3910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4811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66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472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261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4560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6996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0783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4426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0117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7836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1425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chức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năng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bằng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mô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tổng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quát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qua qui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590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chấp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nhân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78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2457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nhận</a:t>
            </a:r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0691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Hoặc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từ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chối</a:t>
            </a:r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7868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Hoặc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906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đặt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2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="1" baseline="0" dirty="0" err="1" smtClean="0">
                <a:sym typeface="Wingdings" panose="05000000000000000000" pitchFamily="2" charset="2"/>
              </a:rPr>
              <a:t>Đầu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tiên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là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hợp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có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kết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nối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mạng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2154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6891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4172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5380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7584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4812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87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823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1724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2852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7278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7137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5909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5186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3198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545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9305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9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C04C-4580-4187-9734-858D36054CA9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4064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8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6B2B-103F-45FE-BFFE-BECAFE63B254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8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07F9-987C-414D-82CE-1EBA855BADD3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5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1CC4-A950-43D6-9C10-4C16AD689BDB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96A1E58-6160-45E4-B670-5DE2F360A6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26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8610-C5B4-430D-8802-F91CF0BCAC2E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7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DDA2-DF6A-412E-8F68-01F73A457EC2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9AFE-4CF0-4A34-8A59-E8D8D1B17078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9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75A2-5C25-479D-B7FB-EBC1778FB1ED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9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7EB4-8F75-4189-81DF-51ACE60E31F2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3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B786-62BB-4395-A958-913CEAF48231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4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9F16-041F-4043-A84C-C4CB396AC24A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3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78BA-E1CB-4807-87C7-8C0F6202947C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0.png"/><Relationship Id="rId10" Type="http://schemas.openxmlformats.org/officeDocument/2006/relationships/image" Target="../media/image63.png"/><Relationship Id="rId4" Type="http://schemas.openxmlformats.org/officeDocument/2006/relationships/image" Target="../media/image59.png"/><Relationship Id="rId9" Type="http://schemas.openxmlformats.org/officeDocument/2006/relationships/image" Target="../media/image62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0.png"/><Relationship Id="rId10" Type="http://schemas.openxmlformats.org/officeDocument/2006/relationships/image" Target="../media/image63.png"/><Relationship Id="rId4" Type="http://schemas.openxmlformats.org/officeDocument/2006/relationships/image" Target="../media/image59.png"/><Relationship Id="rId9" Type="http://schemas.openxmlformats.org/officeDocument/2006/relationships/image" Target="../media/image62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3.png"/><Relationship Id="rId4" Type="http://schemas.openxmlformats.org/officeDocument/2006/relationships/image" Target="../media/image59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3.png"/><Relationship Id="rId4" Type="http://schemas.openxmlformats.org/officeDocument/2006/relationships/image" Target="../media/image59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3.png"/><Relationship Id="rId4" Type="http://schemas.openxmlformats.org/officeDocument/2006/relationships/image" Target="../media/image59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59.png"/><Relationship Id="rId4" Type="http://schemas.openxmlformats.org/officeDocument/2006/relationships/image" Target="../media/image53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58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58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58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jpe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10.png"/><Relationship Id="rId4" Type="http://schemas.openxmlformats.org/officeDocument/2006/relationships/image" Target="../media/image53.png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8.png"/><Relationship Id="rId4" Type="http://schemas.openxmlformats.org/officeDocument/2006/relationships/image" Target="../media/image53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7.jpg"/><Relationship Id="rId4" Type="http://schemas.openxmlformats.org/officeDocument/2006/relationships/image" Target="../media/image66.jp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.png"/><Relationship Id="rId5" Type="http://schemas.openxmlformats.org/officeDocument/2006/relationships/image" Target="../media/image17.png"/><Relationship Id="rId10" Type="http://schemas.openxmlformats.org/officeDocument/2006/relationships/image" Target="../media/image10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9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9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9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9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9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9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9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9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7.png"/><Relationship Id="rId4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7.png"/><Relationship Id="rId4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7.png"/><Relationship Id="rId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7.png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7.png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7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7.png"/><Relationship Id="rId4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7.png"/><Relationship Id="rId4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4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4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8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8.png"/><Relationship Id="rId4" Type="http://schemas.openxmlformats.org/officeDocument/2006/relationships/image" Target="../media/image1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9.jp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8.png"/><Relationship Id="rId4" Type="http://schemas.openxmlformats.org/officeDocument/2006/relationships/image" Target="../media/image1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49.jpg"/><Relationship Id="rId4" Type="http://schemas.openxmlformats.org/officeDocument/2006/relationships/image" Target="../media/image5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2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30.png"/><Relationship Id="rId4" Type="http://schemas.openxmlformats.org/officeDocument/2006/relationships/image" Target="../media/image5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30.png"/><Relationship Id="rId4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30.png"/><Relationship Id="rId4" Type="http://schemas.openxmlformats.org/officeDocument/2006/relationships/image" Target="../media/image54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30.png"/><Relationship Id="rId10" Type="http://schemas.openxmlformats.org/officeDocument/2006/relationships/image" Target="../media/image2.png"/><Relationship Id="rId4" Type="http://schemas.openxmlformats.org/officeDocument/2006/relationships/image" Target="../media/image54.png"/><Relationship Id="rId9" Type="http://schemas.openxmlformats.org/officeDocument/2006/relationships/image" Target="../media/image52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30.png"/><Relationship Id="rId10" Type="http://schemas.openxmlformats.org/officeDocument/2006/relationships/image" Target="../media/image2.png"/><Relationship Id="rId4" Type="http://schemas.openxmlformats.org/officeDocument/2006/relationships/image" Target="../media/image54.png"/><Relationship Id="rId9" Type="http://schemas.openxmlformats.org/officeDocument/2006/relationships/image" Target="../media/image52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48.jpe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0.png"/><Relationship Id="rId10" Type="http://schemas.openxmlformats.org/officeDocument/2006/relationships/image" Target="../media/image63.png"/><Relationship Id="rId4" Type="http://schemas.openxmlformats.org/officeDocument/2006/relationships/image" Target="../media/image59.png"/><Relationship Id="rId9" Type="http://schemas.openxmlformats.org/officeDocument/2006/relationships/image" Target="../media/image62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0.png"/><Relationship Id="rId10" Type="http://schemas.openxmlformats.org/officeDocument/2006/relationships/image" Target="../media/image63.png"/><Relationship Id="rId4" Type="http://schemas.openxmlformats.org/officeDocument/2006/relationships/image" Target="../media/image59.png"/><Relationship Id="rId9" Type="http://schemas.openxmlformats.org/officeDocument/2006/relationships/image" Target="../media/image62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0.png"/><Relationship Id="rId10" Type="http://schemas.openxmlformats.org/officeDocument/2006/relationships/image" Target="../media/image63.png"/><Relationship Id="rId4" Type="http://schemas.openxmlformats.org/officeDocument/2006/relationships/image" Target="../media/image59.png"/><Relationship Id="rId9" Type="http://schemas.openxmlformats.org/officeDocument/2006/relationships/image" Target="../media/image62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0.png"/><Relationship Id="rId10" Type="http://schemas.openxmlformats.org/officeDocument/2006/relationships/image" Target="../media/image63.png"/><Relationship Id="rId4" Type="http://schemas.openxmlformats.org/officeDocument/2006/relationships/image" Target="../media/image59.png"/><Relationship Id="rId9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0273"/>
            <a:ext cx="12192000" cy="437679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00026" y="723102"/>
            <a:ext cx="8664539" cy="283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Hanging Product Store</a:t>
            </a:r>
            <a:endParaRPr 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6997" y="4599920"/>
            <a:ext cx="4952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Supervisor: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Kiều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Trọng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Khánh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Team Member: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Nguyễn Huy Hoàng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Dân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Huỳnh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23" y="2118305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987398" y="261237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7398" y="2082428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58" y="4106297"/>
            <a:ext cx="1359427" cy="1359427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9614180">
            <a:off x="6836906" y="3699116"/>
            <a:ext cx="3223447" cy="287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302633" y="4031270"/>
            <a:ext cx="163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Negotiate And Decision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42872" y="26307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12334" y="258264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19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442872" y="26307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12334" y="258264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69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102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993297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49875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771846" y="6154759"/>
            <a:ext cx="48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Raising Product On Web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53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103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993297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49875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771846" y="6154759"/>
            <a:ext cx="48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Raising Product On Web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2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104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993297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49875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771846" y="6154759"/>
            <a:ext cx="48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Raising Product On Web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00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5: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0" y="3393053"/>
            <a:ext cx="1371566" cy="13715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9090" y="48693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306" y="4296228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897" y="3392724"/>
            <a:ext cx="1475903" cy="1475903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V="1">
            <a:off x="6222938" y="4296226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01729" y="3887300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on web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93759" y="4869347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606" y="3400621"/>
            <a:ext cx="1521538" cy="152153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3314486"/>
            <a:ext cx="1607673" cy="160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8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106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712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1" y="2954638"/>
            <a:ext cx="1069792" cy="106979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695859" y="6194319"/>
            <a:ext cx="355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Selling Product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9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107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712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1" y="2954638"/>
            <a:ext cx="1069792" cy="106979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695859" y="6194319"/>
            <a:ext cx="355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Selling Product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67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108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712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1" y="2954638"/>
            <a:ext cx="1069792" cy="106979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695859" y="6194319"/>
            <a:ext cx="355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Selling Product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52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</a:t>
            </a:r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1052" y="1521456"/>
            <a:ext cx="7942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Minh Order Product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6997" y="3572640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78138" y="3150060"/>
            <a:ext cx="2266198" cy="709851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538689" y="4268734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91" y="2167787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0" name="TextBox 19"/>
          <p:cNvSpPr txBox="1"/>
          <p:nvPr/>
        </p:nvSpPr>
        <p:spPr>
          <a:xfrm>
            <a:off x="2881063" y="308208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37070" y="4873019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49176" y="6171684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Thanh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91" y="4751755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3" name="Straight Arrow Connector 22"/>
          <p:cNvCxnSpPr/>
          <p:nvPr/>
        </p:nvCxnSpPr>
        <p:spPr>
          <a:xfrm flipV="1">
            <a:off x="2226647" y="4648860"/>
            <a:ext cx="2217689" cy="91105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87196" y="474387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995" y="3451421"/>
            <a:ext cx="1521538" cy="1521538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760962" y="4430564"/>
            <a:ext cx="1146628" cy="43659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ORDERED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606" y="3400621"/>
            <a:ext cx="1521538" cy="152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6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2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</a:t>
            </a:r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0" y="2497441"/>
            <a:ext cx="1371566" cy="13715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9090" y="3973735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306" y="3400616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222938" y="3400614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1052" y="1521456"/>
            <a:ext cx="1094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Store Owner1 sells product to Minh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55596" y="397733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975" y="2497441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5" name="TextBox 24"/>
          <p:cNvSpPr txBox="1"/>
          <p:nvPr/>
        </p:nvSpPr>
        <p:spPr>
          <a:xfrm>
            <a:off x="6719550" y="296970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027834" y="4130915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230" y="2609377"/>
            <a:ext cx="1521538" cy="1521538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630481" y="3555780"/>
            <a:ext cx="1146628" cy="43659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ORDERED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18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111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0" name="TextBox 19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94811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695859" y="6194319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Returning Money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3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695859" y="6194319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Returning Money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70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695859" y="6194319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Returning Money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83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0" y="3393053"/>
            <a:ext cx="1371566" cy="137156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69090" y="48693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357306" y="4296228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222938" y="4296226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016" y="3532734"/>
            <a:ext cx="1526984" cy="152698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71052" y="1521456"/>
            <a:ext cx="1094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8: Store Owner1 returns money to An 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71713" y="4931009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121" y="3393053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9" name="TextBox 28"/>
          <p:cNvSpPr txBox="1"/>
          <p:nvPr/>
        </p:nvSpPr>
        <p:spPr>
          <a:xfrm>
            <a:off x="2891108" y="382783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31" y="4478270"/>
            <a:ext cx="687850" cy="687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906531" y="389273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81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297" y="1760624"/>
            <a:ext cx="4410090" cy="40269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58" y="2367317"/>
            <a:ext cx="2297710" cy="2297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231" y="2902147"/>
            <a:ext cx="1879668" cy="1228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571" y="2552410"/>
            <a:ext cx="1685122" cy="1685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39113" y="5576187"/>
            <a:ext cx="5138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 price from other websites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117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33657" y="5545364"/>
            <a:ext cx="2702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statistics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42" y="1550886"/>
            <a:ext cx="4184906" cy="37609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467" y="308790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Thank you for your listening !!!</a:t>
            </a:r>
            <a:endParaRPr lang="en-US" sz="6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844874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Q &amp; A</a:t>
            </a:r>
            <a:endParaRPr lang="en-US" sz="9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58" y="4327376"/>
            <a:ext cx="1109559" cy="1109559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106266" y="3032499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62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58" y="4327376"/>
            <a:ext cx="1109559" cy="110955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83" y="391627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3" name="TextBox 52"/>
          <p:cNvSpPr txBox="1"/>
          <p:nvPr/>
        </p:nvSpPr>
        <p:spPr>
          <a:xfrm>
            <a:off x="1419276" y="539484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ight Arrow 53"/>
          <p:cNvSpPr/>
          <p:nvPr/>
        </p:nvSpPr>
        <p:spPr>
          <a:xfrm rot="10800000">
            <a:off x="3354118" y="4809912"/>
            <a:ext cx="3516644" cy="284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4562341" y="4409802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Return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106266" y="3032499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64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35" y="1978297"/>
            <a:ext cx="833582" cy="8335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46671" y="2142684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698938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3176555"/>
            <a:ext cx="863941" cy="86394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246670" y="337769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4489877"/>
            <a:ext cx="863941" cy="86394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46669" y="4727859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2180" y="451692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2239867" y="2600463"/>
            <a:ext cx="1918309" cy="1468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325770" y="3699182"/>
            <a:ext cx="1732623" cy="548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25770" y="4414532"/>
            <a:ext cx="1691426" cy="471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3360" y="2339685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Difficult in storing and managing.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83360" y="3524691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times of hand writing.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83360" y="4709698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 be damaged or lost.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01" y="3057704"/>
            <a:ext cx="1767055" cy="176705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59701" y="482475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736556" y="2801350"/>
            <a:ext cx="2701197" cy="1441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47340" y="4455427"/>
            <a:ext cx="2611527" cy="369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747340" y="3941231"/>
            <a:ext cx="2529323" cy="404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459" y="3480823"/>
            <a:ext cx="626195" cy="6261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16" y="4554022"/>
            <a:ext cx="626195" cy="6261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283" y="4602152"/>
            <a:ext cx="445213" cy="44521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63" y="2072672"/>
            <a:ext cx="1067786" cy="106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16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5072207" y="2928883"/>
            <a:ext cx="2047586" cy="1426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61" y="1617934"/>
            <a:ext cx="1204671" cy="120467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70" y="3520876"/>
            <a:ext cx="1204671" cy="12046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83" y="5151679"/>
            <a:ext cx="1204671" cy="12046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50" y="1717437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49" y="3406361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093" y="5095285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9" name="Straight Arrow Connector 28"/>
          <p:cNvCxnSpPr/>
          <p:nvPr/>
        </p:nvCxnSpPr>
        <p:spPr>
          <a:xfrm>
            <a:off x="2861754" y="2220269"/>
            <a:ext cx="2123903" cy="1186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861754" y="3886200"/>
            <a:ext cx="2077390" cy="468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732314" y="4354912"/>
            <a:ext cx="2253343" cy="1686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7252856" y="4267200"/>
            <a:ext cx="2007324" cy="13171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7252856" y="3567428"/>
            <a:ext cx="1880237" cy="444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0" idx="1"/>
          </p:cNvCxnSpPr>
          <p:nvPr/>
        </p:nvCxnSpPr>
        <p:spPr>
          <a:xfrm flipH="1">
            <a:off x="7252856" y="2323160"/>
            <a:ext cx="1760494" cy="818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939144" y="6075898"/>
            <a:ext cx="2596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Application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57083" y="2763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70301" y="468893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8641" y="630673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33093" y="629972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33093" y="455582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33093" y="292888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37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17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410635"/>
              </p:ext>
            </p:extLst>
          </p:nvPr>
        </p:nvGraphicFramePr>
        <p:xfrm>
          <a:off x="4783762" y="2169852"/>
          <a:ext cx="1832796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796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6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18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783762" y="2169852"/>
          <a:ext cx="1832796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796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7606301" y="4181582"/>
          <a:ext cx="1618466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466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997751" y="4149336"/>
          <a:ext cx="136189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89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Member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3164440" y="2917862"/>
            <a:ext cx="1777430" cy="12330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431622" y="2917861"/>
            <a:ext cx="1962365" cy="12637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35695" y="2733195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810054" y="2784028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446980" y="3935271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06301" y="3781562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2989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1517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9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341" y="1746812"/>
            <a:ext cx="109044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Situation And Scenario Problem</a:t>
            </a:r>
          </a:p>
          <a:p>
            <a:pPr marL="457200" indent="-457200" algn="just"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Our Solution</a:t>
            </a:r>
          </a:p>
          <a:p>
            <a:pPr marL="457200" indent="-457200" algn="just">
              <a:buFontTx/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Future Plan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 And Answers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62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 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31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56499" y="1717245"/>
            <a:ext cx="3182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23" y="1586753"/>
            <a:ext cx="722651" cy="72265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711613" y="5968704"/>
            <a:ext cx="624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Comes And Receives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48" y="3198842"/>
            <a:ext cx="1309473" cy="13094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3315598" y="3886719"/>
            <a:ext cx="384155" cy="708286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3947575" y="4035627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2" y="3215015"/>
            <a:ext cx="1436925" cy="14369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86448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52011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87521" y="367369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23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711613" y="5968704"/>
            <a:ext cx="60258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 bring product to Store Owner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351" y="287575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163484" y="3633076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673" y="2932390"/>
            <a:ext cx="1436925" cy="14369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303351" y="430151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32962" y="434197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05451" y="325074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02" y="2572494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5" name="TextBox 24"/>
          <p:cNvSpPr txBox="1"/>
          <p:nvPr/>
        </p:nvSpPr>
        <p:spPr>
          <a:xfrm>
            <a:off x="667696" y="41526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6509315" y="3574882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232591" y="317882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86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24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3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urved Left Arrow 14"/>
          <p:cNvSpPr/>
          <p:nvPr/>
        </p:nvSpPr>
        <p:spPr>
          <a:xfrm rot="5400000">
            <a:off x="2858528" y="3156483"/>
            <a:ext cx="828539" cy="35641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8426" y="540608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27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28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690" y="1489108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21290" y="265695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263" y="3654526"/>
            <a:ext cx="1129978" cy="126750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483767" y="4792490"/>
            <a:ext cx="2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Consignment’s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46" y="3944366"/>
            <a:ext cx="341234" cy="341234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29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172457"/>
            <a:ext cx="3734354" cy="37343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99" y="2957995"/>
            <a:ext cx="2166991" cy="180402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981692" y="3860005"/>
            <a:ext cx="3701595" cy="303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30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19777938">
            <a:off x="5806556" y="2298370"/>
            <a:ext cx="2182456" cy="197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78281" y="2117917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21080081" flipV="1">
            <a:off x="6067153" y="3138913"/>
            <a:ext cx="1965370" cy="222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19787661">
            <a:off x="6002187" y="1734409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721" y="1216797"/>
            <a:ext cx="875674" cy="8931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311" y="2364506"/>
            <a:ext cx="1262892" cy="126289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078281" y="346687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20972027">
            <a:off x="6407867" y="2725683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031313">
            <a:off x="5923825" y="4025695"/>
            <a:ext cx="2182456" cy="197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rot="1022393">
            <a:off x="6501960" y="3904818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558" y="3999206"/>
            <a:ext cx="943848" cy="94384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078281" y="4906916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Cash Payment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9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31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04597" y="5894958"/>
            <a:ext cx="4028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product’s category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78" y="2798952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726460" y="420704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056327" y="33163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3130677" y="3656463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726" y="2233110"/>
            <a:ext cx="673874" cy="67387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836" y="3976712"/>
            <a:ext cx="679902" cy="67990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995" y="3101811"/>
            <a:ext cx="671743" cy="671743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 flipV="1">
            <a:off x="6613174" y="3437682"/>
            <a:ext cx="1177367" cy="3771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1"/>
          </p:cNvCxnSpPr>
          <p:nvPr/>
        </p:nvCxnSpPr>
        <p:spPr>
          <a:xfrm>
            <a:off x="6613174" y="4025056"/>
            <a:ext cx="1299662" cy="291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613174" y="2657145"/>
            <a:ext cx="1177367" cy="840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34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32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40029"/>
              </p:ext>
            </p:extLst>
          </p:nvPr>
        </p:nvGraphicFramePr>
        <p:xfrm>
          <a:off x="4629649" y="2257542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46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33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629649" y="2257542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45686" y="4234958"/>
          <a:ext cx="1363038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038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4073130" y="4333758"/>
          <a:ext cx="115127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27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>
          <a:xfrm flipV="1">
            <a:off x="5224409" y="4687463"/>
            <a:ext cx="2434974" cy="203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6318606" y="2989780"/>
            <a:ext cx="1962365" cy="12637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18953" y="2801900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93641" y="3917402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1.*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24409" y="4338431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346022" y="468746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2875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34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102413"/>
              </p:ext>
            </p:extLst>
          </p:nvPr>
        </p:nvGraphicFramePr>
        <p:xfrm>
          <a:off x="8664254" y="2516227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498698"/>
              </p:ext>
            </p:extLst>
          </p:nvPr>
        </p:nvGraphicFramePr>
        <p:xfrm>
          <a:off x="8919682" y="4697294"/>
          <a:ext cx="1363038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038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170403"/>
              </p:ext>
            </p:extLst>
          </p:nvPr>
        </p:nvGraphicFramePr>
        <p:xfrm>
          <a:off x="5347126" y="4796094"/>
          <a:ext cx="115127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27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>
          <a:xfrm flipV="1">
            <a:off x="6498405" y="5149799"/>
            <a:ext cx="2434974" cy="203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9554967" y="3264236"/>
            <a:ext cx="1" cy="1451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28590" y="325137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498461" y="434650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1.*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486984"/>
              </p:ext>
            </p:extLst>
          </p:nvPr>
        </p:nvGraphicFramePr>
        <p:xfrm>
          <a:off x="4963844" y="2521781"/>
          <a:ext cx="1908142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142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>
            <a:endCxn id="25" idx="0"/>
          </p:cNvCxnSpPr>
          <p:nvPr/>
        </p:nvCxnSpPr>
        <p:spPr>
          <a:xfrm>
            <a:off x="5917915" y="3264236"/>
            <a:ext cx="4850" cy="15318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4" idx="3"/>
            <a:endCxn id="21" idx="1"/>
          </p:cNvCxnSpPr>
          <p:nvPr/>
        </p:nvCxnSpPr>
        <p:spPr>
          <a:xfrm flipV="1">
            <a:off x="6871986" y="2890231"/>
            <a:ext cx="1792268" cy="55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92230" y="325137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59636" y="4455118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82288" y="287202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71986" y="2550765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461197"/>
              </p:ext>
            </p:extLst>
          </p:nvPr>
        </p:nvGraphicFramePr>
        <p:xfrm>
          <a:off x="1859622" y="2550765"/>
          <a:ext cx="1347624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624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Member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>
          <a:xfrm flipV="1">
            <a:off x="3181851" y="2914543"/>
            <a:ext cx="1792268" cy="55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98405" y="4828179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610600" y="5149799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69432" y="2882041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155594" y="2550765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961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90529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State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35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362561"/>
              </p:ext>
            </p:extLst>
          </p:nvPr>
        </p:nvGraphicFramePr>
        <p:xfrm>
          <a:off x="1518294" y="2059519"/>
          <a:ext cx="9259298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721"/>
                <a:gridCol w="1732836"/>
                <a:gridCol w="55557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Chờ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xử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lí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new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Từ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chối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refuses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Chấp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receives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Hoàn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tất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Yêu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cầu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hủy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cancel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hủy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request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Hết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hạn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Consignment is overdue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472214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40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923034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699052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0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257222" y="3998814"/>
            <a:ext cx="2322077" cy="20447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642623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Right Arrow 55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37124" y="257679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85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90" y="1456158"/>
            <a:ext cx="5256831" cy="479396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054881" y="3992228"/>
            <a:ext cx="2704146" cy="247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391" y="3158052"/>
            <a:ext cx="1663864" cy="16638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10600" y="482191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Save money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68764" y="6125517"/>
            <a:ext cx="1941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How to sell?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9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827357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Right Arrow 56"/>
          <p:cNvSpPr/>
          <p:nvPr/>
        </p:nvSpPr>
        <p:spPr>
          <a:xfrm rot="5400000">
            <a:off x="7257222" y="3998814"/>
            <a:ext cx="2322077" cy="20447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737124" y="257679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5449" y="621228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64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036560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Right Arrow 55"/>
          <p:cNvSpPr/>
          <p:nvPr/>
        </p:nvSpPr>
        <p:spPr>
          <a:xfrm rot="5400000">
            <a:off x="7257222" y="3998814"/>
            <a:ext cx="2322077" cy="20447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37124" y="257679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352626" y="250323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96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30109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42350" y="484437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79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916682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42350" y="484437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Right Arrow 56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25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582135"/>
              </p:ext>
            </p:extLst>
          </p:nvPr>
        </p:nvGraphicFramePr>
        <p:xfrm>
          <a:off x="9294034" y="2670313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8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294036"/>
              </p:ext>
            </p:extLst>
          </p:nvPr>
        </p:nvGraphicFramePr>
        <p:xfrm>
          <a:off x="9294034" y="2670313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893986"/>
              </p:ext>
            </p:extLst>
          </p:nvPr>
        </p:nvGraphicFramePr>
        <p:xfrm>
          <a:off x="9294034" y="2670313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103691" y="255038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33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529141"/>
              </p:ext>
            </p:extLst>
          </p:nvPr>
        </p:nvGraphicFramePr>
        <p:xfrm>
          <a:off x="9294034" y="2670313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475291" y="502965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3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35" y="3545405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212295" y="4536842"/>
            <a:ext cx="2430907" cy="18170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5432" y="4773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1725" y="414687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Extend Direct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3643675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5296551" y="2153511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5207" y="164535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Extend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806210" y="4522804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6" y="1745290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37839" y="3935282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Extend With New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762556"/>
              </p:ext>
            </p:extLst>
          </p:nvPr>
        </p:nvGraphicFramePr>
        <p:xfrm>
          <a:off x="9439352" y="3153848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80862" y="48997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Extend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46" y="475823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477" y="274270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0108" y="473774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20" y="3972623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9512" y="2393982"/>
            <a:ext cx="29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Overdue 30 days on 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75" y="1725907"/>
            <a:ext cx="772450" cy="77245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446385" y="2064461"/>
            <a:ext cx="2149589" cy="1394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315287" y="220763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29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35" y="3545405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212295" y="4536842"/>
            <a:ext cx="2430907" cy="18170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5432" y="4773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1725" y="414687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Extend Direct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3643675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5296551" y="2153511"/>
            <a:ext cx="1423581" cy="136020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5207" y="164535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Extend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806210" y="4522804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6" y="1745290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37839" y="3935282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Extend With New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183820"/>
              </p:ext>
            </p:extLst>
          </p:nvPr>
        </p:nvGraphicFramePr>
        <p:xfrm>
          <a:off x="9439352" y="3153848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80862" y="48997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Extend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46" y="475823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477" y="274270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0108" y="473774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20" y="3972623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9512" y="2393982"/>
            <a:ext cx="29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Overdue 30 days on 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75" y="1725907"/>
            <a:ext cx="772450" cy="77245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446385" y="2064461"/>
            <a:ext cx="2149589" cy="1394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660647" y="249691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15287" y="220763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93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618" y="4130853"/>
            <a:ext cx="4828854" cy="140980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22466" y="6125517"/>
            <a:ext cx="5104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Some success consignment’s store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441843" y="2766304"/>
            <a:ext cx="1325366" cy="1609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08252" y="2332421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 Method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180586" y="2701753"/>
            <a:ext cx="884627" cy="1739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47113" y="2332421"/>
            <a:ext cx="342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Consignment’s Status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80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35" y="3545405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212295" y="4536842"/>
            <a:ext cx="2430907" cy="18170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5432" y="4773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1725" y="414687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Extend Direct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3643675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5296551" y="2153511"/>
            <a:ext cx="1423581" cy="136020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5207" y="164535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Extend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806210" y="4522804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6" y="1745290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37839" y="3935282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Extend With New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832735"/>
              </p:ext>
            </p:extLst>
          </p:nvPr>
        </p:nvGraphicFramePr>
        <p:xfrm>
          <a:off x="9439352" y="3153848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80862" y="48997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Extend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46" y="475823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477" y="274270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0108" y="473774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20" y="3972623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9512" y="2393982"/>
            <a:ext cx="29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Overdue 30 days on 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75" y="1725907"/>
            <a:ext cx="772450" cy="77245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446385" y="2064461"/>
            <a:ext cx="2149589" cy="13941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660647" y="249691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17340" y="249691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Complete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15287" y="220763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83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35" y="3545405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212295" y="4536842"/>
            <a:ext cx="2430907" cy="18170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5432" y="4773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1725" y="414687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Extend Direct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3643675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5296551" y="2153511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5207" y="164535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Extend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806210" y="4522804"/>
            <a:ext cx="2112510" cy="15705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6" y="1745290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37839" y="3935282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Extend With New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139888"/>
              </p:ext>
            </p:extLst>
          </p:nvPr>
        </p:nvGraphicFramePr>
        <p:xfrm>
          <a:off x="9439352" y="3153848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80862" y="48997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Extend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46" y="475823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477" y="274270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0108" y="473774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20" y="3972623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9512" y="2393982"/>
            <a:ext cx="29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Overdue 30 days on 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75" y="1725907"/>
            <a:ext cx="772450" cy="77245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446385" y="2064461"/>
            <a:ext cx="2149589" cy="1394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315287" y="220763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60255" y="513785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5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092540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26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17" name="Elbow Connector 16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78687" y="50919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09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78687" y="50919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55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8518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78687" y="50919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73252" y="515293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1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56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74" y="1199108"/>
            <a:ext cx="3305543" cy="565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2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589" y="1201133"/>
            <a:ext cx="3318973" cy="56818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57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5243805" y="2313992"/>
            <a:ext cx="1278293" cy="50385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322" y="2874411"/>
            <a:ext cx="5494437" cy="120364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01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589" y="1201133"/>
            <a:ext cx="3318973" cy="56818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58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91163" y="6356350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322" y="2874411"/>
            <a:ext cx="5494437" cy="1203649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04900" y="4236098"/>
          <a:ext cx="5898537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3554168" y="4061970"/>
            <a:ext cx="19728" cy="68055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243805" y="2313992"/>
            <a:ext cx="1278293" cy="50385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36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63" y="1212985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59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04900" y="4236098"/>
          <a:ext cx="5898537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5682343" y="3721588"/>
            <a:ext cx="933062" cy="113966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00" y="3219061"/>
            <a:ext cx="6148148" cy="48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3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9" y="4179005"/>
            <a:ext cx="1692702" cy="16927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30" y="4414865"/>
            <a:ext cx="4340412" cy="116472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22466" y="6125517"/>
            <a:ext cx="5104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Some success consignment’s store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647326" y="2517087"/>
            <a:ext cx="934948" cy="1961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95064" y="1727472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Support Available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6811767" y="2589006"/>
            <a:ext cx="1089743" cy="1661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95064" y="2117157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 Method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7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63" y="1212985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60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04900" y="4236098"/>
          <a:ext cx="5898537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5682343" y="3721588"/>
            <a:ext cx="933062" cy="113966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00" y="3219061"/>
            <a:ext cx="6148148" cy="489405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2" idx="2"/>
          </p:cNvCxnSpPr>
          <p:nvPr/>
        </p:nvCxnSpPr>
        <p:spPr>
          <a:xfrm>
            <a:off x="3382374" y="3708466"/>
            <a:ext cx="31151" cy="161931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7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72" y="1212977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61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04900" y="4236098"/>
          <a:ext cx="5898537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5449078" y="3671944"/>
            <a:ext cx="1203649" cy="18611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56" y="2689313"/>
            <a:ext cx="4092222" cy="98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72" y="1212977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62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04900" y="4236098"/>
          <a:ext cx="589853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5449078" y="3671944"/>
            <a:ext cx="1203649" cy="18611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56" y="2689313"/>
            <a:ext cx="4092222" cy="982631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3382374" y="3708466"/>
            <a:ext cx="31151" cy="223513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5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63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349269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67392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04339" y="38857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21204" y="240264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63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64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44322"/>
              </p:ext>
            </p:extLst>
          </p:nvPr>
        </p:nvGraphicFramePr>
        <p:xfrm>
          <a:off x="959463" y="2631076"/>
          <a:ext cx="41350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67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65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44322"/>
              </p:ext>
            </p:extLst>
          </p:nvPr>
        </p:nvGraphicFramePr>
        <p:xfrm>
          <a:off x="959463" y="2631076"/>
          <a:ext cx="41350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531787"/>
              </p:ext>
            </p:extLst>
          </p:nvPr>
        </p:nvGraphicFramePr>
        <p:xfrm>
          <a:off x="6876143" y="3306716"/>
          <a:ext cx="173445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54198" y="4916092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87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66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44322"/>
              </p:ext>
            </p:extLst>
          </p:nvPr>
        </p:nvGraphicFramePr>
        <p:xfrm>
          <a:off x="959463" y="2631076"/>
          <a:ext cx="41350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531787"/>
              </p:ext>
            </p:extLst>
          </p:nvPr>
        </p:nvGraphicFramePr>
        <p:xfrm>
          <a:off x="6876143" y="3306716"/>
          <a:ext cx="173445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62964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  <p:sp>
        <p:nvSpPr>
          <p:cNvPr id="12" name="TextBox 11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54198" y="4916092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9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67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44322"/>
              </p:ext>
            </p:extLst>
          </p:nvPr>
        </p:nvGraphicFramePr>
        <p:xfrm>
          <a:off x="959463" y="2631076"/>
          <a:ext cx="41350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531787"/>
              </p:ext>
            </p:extLst>
          </p:nvPr>
        </p:nvGraphicFramePr>
        <p:xfrm>
          <a:off x="6876143" y="3306716"/>
          <a:ext cx="173445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62964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537722"/>
              </p:ext>
            </p:extLst>
          </p:nvPr>
        </p:nvGraphicFramePr>
        <p:xfrm>
          <a:off x="9479901" y="3302620"/>
          <a:ext cx="18739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950"/>
                <a:gridCol w="9369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$118.56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$103.74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$125.97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722886" y="3444135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=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54198" y="4916092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60586" y="4914951"/>
            <a:ext cx="1575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Store &amp; Price </a:t>
            </a:r>
          </a:p>
        </p:txBody>
      </p:sp>
    </p:spTree>
    <p:extLst>
      <p:ext uri="{BB962C8B-B14F-4D97-AF65-F5344CB8AC3E}">
        <p14:creationId xmlns:p14="http://schemas.microsoft.com/office/powerpoint/2010/main" val="9996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68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6200000" flipV="1">
            <a:off x="3608238" y="2454297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78371" y="238598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004339" y="38857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67392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49269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21204" y="240264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57425" y="290274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97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69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33" name="Elbow Connector 32"/>
          <p:cNvCxnSpPr/>
          <p:nvPr/>
        </p:nvCxnSpPr>
        <p:spPr>
          <a:xfrm rot="10800000">
            <a:off x="2236621" y="3808743"/>
            <a:ext cx="2541753" cy="1159724"/>
          </a:xfrm>
          <a:prstGeom prst="bentConnector3">
            <a:avLst>
              <a:gd name="adj1" fmla="val 100292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43606" y="50140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43606" y="444989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32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0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70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/>
          <p:nvPr/>
        </p:nvCxnSpPr>
        <p:spPr>
          <a:xfrm rot="16200000" flipV="1">
            <a:off x="3608238" y="2454297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78371" y="238598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457425" y="2902742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7.2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Elbow Connector 32"/>
          <p:cNvCxnSpPr/>
          <p:nvPr/>
        </p:nvCxnSpPr>
        <p:spPr>
          <a:xfrm rot="10800000">
            <a:off x="2236621" y="3808743"/>
            <a:ext cx="2541753" cy="1159724"/>
          </a:xfrm>
          <a:prstGeom prst="bentConnector3">
            <a:avLst>
              <a:gd name="adj1" fmla="val 100292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43606" y="50140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43606" y="444989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380" y="4235607"/>
            <a:ext cx="1170003" cy="1170003"/>
          </a:xfrm>
          <a:prstGeom prst="rect">
            <a:avLst/>
          </a:prstGeom>
        </p:spPr>
      </p:pic>
      <p:cxnSp>
        <p:nvCxnSpPr>
          <p:cNvPr id="39" name="Elbow Connector 38"/>
          <p:cNvCxnSpPr/>
          <p:nvPr/>
        </p:nvCxnSpPr>
        <p:spPr>
          <a:xfrm>
            <a:off x="6706023" y="5014095"/>
            <a:ext cx="2524357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203012" y="452797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33713" y="503627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7.1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1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71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45" y="3787014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2213578" y="53432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33725" y="5527939"/>
            <a:ext cx="306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 flipV="1">
            <a:off x="3617272" y="4828910"/>
            <a:ext cx="3692563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26915" y="44070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Oval Callout 25"/>
          <p:cNvSpPr/>
          <p:nvPr/>
        </p:nvSpPr>
        <p:spPr>
          <a:xfrm>
            <a:off x="2127535" y="2265771"/>
            <a:ext cx="2751175" cy="1619227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425" y="2541207"/>
            <a:ext cx="992635" cy="99263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78" y="2544389"/>
            <a:ext cx="945498" cy="94549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535363" y="2910819"/>
            <a:ext cx="1072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976" y="4077012"/>
            <a:ext cx="1352871" cy="135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8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72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2: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45" y="3787014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2012835" y="54034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Bình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78107" y="5389439"/>
            <a:ext cx="306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Serial number: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079767960599</a:t>
            </a:r>
          </a:p>
        </p:txBody>
      </p:sp>
      <p:cxnSp>
        <p:nvCxnSpPr>
          <p:cNvPr id="20" name="Elbow Connector 19"/>
          <p:cNvCxnSpPr/>
          <p:nvPr/>
        </p:nvCxnSpPr>
        <p:spPr>
          <a:xfrm flipV="1">
            <a:off x="3617272" y="4828910"/>
            <a:ext cx="3692563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26915" y="44070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Oval Callout 25"/>
          <p:cNvSpPr/>
          <p:nvPr/>
        </p:nvSpPr>
        <p:spPr>
          <a:xfrm>
            <a:off x="2127535" y="2265771"/>
            <a:ext cx="2751175" cy="1619227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425" y="2541207"/>
            <a:ext cx="992635" cy="99263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78" y="2544389"/>
            <a:ext cx="945498" cy="94549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535363" y="2910819"/>
            <a:ext cx="1072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395" y="4135684"/>
            <a:ext cx="1067898" cy="12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792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837581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31221" y="389268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5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62627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998" y="1586753"/>
            <a:ext cx="1336584" cy="131630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4" name="TextBox 23"/>
          <p:cNvSpPr txBox="1"/>
          <p:nvPr/>
        </p:nvSpPr>
        <p:spPr>
          <a:xfrm>
            <a:off x="10261701" y="295928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23401" y="193769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722719" y="2521840"/>
            <a:ext cx="1538982" cy="376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19789" y="38381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14424" y="2530049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Accepted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14716" y="2581829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23995" y="168856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7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14794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19789" y="38381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9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683800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72" y="4766765"/>
            <a:ext cx="1336584" cy="131630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4" name="TextBox 23"/>
          <p:cNvSpPr txBox="1"/>
          <p:nvPr/>
        </p:nvSpPr>
        <p:spPr>
          <a:xfrm>
            <a:off x="320810" y="61695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82367" y="577392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56856" y="526421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9789" y="38381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13152" y="5904908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44505" y="451009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45701" y="630173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  <a:endParaRPr lang="en-US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34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8" y="3153860"/>
            <a:ext cx="1641554" cy="16415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2468" y="47851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98661" y="2705624"/>
            <a:ext cx="3178849" cy="163934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026117">
            <a:off x="3380913" y="3167123"/>
            <a:ext cx="186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4431809"/>
            <a:ext cx="1067898" cy="1281477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3084543" y="4585239"/>
            <a:ext cx="3192967" cy="56923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543504">
            <a:off x="3718955" y="4400572"/>
            <a:ext cx="184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1878776"/>
            <a:ext cx="1352871" cy="135287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718633" y="3277730"/>
            <a:ext cx="306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8342" y="5768828"/>
            <a:ext cx="306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Serial number: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079767960599</a:t>
            </a:r>
          </a:p>
        </p:txBody>
      </p:sp>
    </p:spTree>
    <p:extLst>
      <p:ext uri="{BB962C8B-B14F-4D97-AF65-F5344CB8AC3E}">
        <p14:creationId xmlns:p14="http://schemas.microsoft.com/office/powerpoint/2010/main" val="21537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7398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62539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76267" y="33559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23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02256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376267" y="33559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02194" y="2523433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46402" y="1618014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775398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76267" y="33559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9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04764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376267" y="33559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05504" y="4382305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32483" y="6356350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  <a:endParaRPr lang="en-US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820384" y="5894685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36" y="2508942"/>
            <a:ext cx="849217" cy="8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85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6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86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35" y="4481243"/>
            <a:ext cx="1598178" cy="12270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346910" y="5626099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3167403">
            <a:off x="5101334" y="4159393"/>
            <a:ext cx="2271028" cy="206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15527" y="375334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87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466" y="2629364"/>
            <a:ext cx="1221611" cy="1354723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5590196" y="2808348"/>
            <a:ext cx="3020404" cy="241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811050" y="4037124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44964" y="2499766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448243" y="1448074"/>
          <a:ext cx="258802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643"/>
                <a:gridCol w="1438382"/>
              </a:tblGrid>
              <a:tr h="255501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Committed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Straight Arrow Connector 30"/>
          <p:cNvCxnSpPr>
            <a:stCxn id="26" idx="3"/>
          </p:cNvCxnSpPr>
          <p:nvPr/>
        </p:nvCxnSpPr>
        <p:spPr>
          <a:xfrm flipV="1">
            <a:off x="9930077" y="2252260"/>
            <a:ext cx="573024" cy="1054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35" y="4481243"/>
            <a:ext cx="1598178" cy="12270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346910" y="5626099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3167403">
            <a:off x="5101334" y="4159393"/>
            <a:ext cx="2271028" cy="206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15527" y="375334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4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500" y="2324558"/>
            <a:ext cx="1110028" cy="11100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99143" y="5894685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7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89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9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23" y="2118305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987398" y="261237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7398" y="2082428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78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90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NotCommit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1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91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02" y="4926233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59529" y="4123797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Synchronize</a:t>
            </a:r>
          </a:p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83" y="3947590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70124" y="6095800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NotCommit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5400000">
            <a:off x="7204740" y="4196133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7824926" y="4196131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1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92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02" y="4926233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59529" y="4123797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Synchronize</a:t>
            </a:r>
          </a:p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83" y="3947590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70124" y="6095800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53617"/>
              </p:ext>
            </p:extLst>
          </p:nvPr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Committed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5400000">
            <a:off x="7204740" y="4196133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7824926" y="4196131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1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3" y="3596253"/>
            <a:ext cx="1371566" cy="1371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108888" y="4316358"/>
            <a:ext cx="397841" cy="7335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233" y="50725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851603" y="4739889"/>
            <a:ext cx="2357395" cy="1704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823" y="4028260"/>
            <a:ext cx="608954" cy="6089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68" y="3871840"/>
            <a:ext cx="1352263" cy="135226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571717" y="5326778"/>
            <a:ext cx="287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630780" y="4722843"/>
            <a:ext cx="2357395" cy="1704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43" y="4161746"/>
            <a:ext cx="772450" cy="7724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30056" y="341158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88175" y="3412154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6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3" y="3596253"/>
            <a:ext cx="1371566" cy="1371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108888" y="4316358"/>
            <a:ext cx="397841" cy="7335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233" y="50725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514" y="3738080"/>
            <a:ext cx="1215492" cy="145859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084543" y="4585239"/>
            <a:ext cx="1929246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568" y="3564019"/>
            <a:ext cx="903356" cy="90335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77" y="4182046"/>
            <a:ext cx="753067" cy="75306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6534947" y="4585239"/>
            <a:ext cx="1929246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68514" y="3272566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840107" y="3329321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64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95</a:t>
            </a:fld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750185"/>
              </p:ext>
            </p:extLst>
          </p:nvPr>
        </p:nvGraphicFramePr>
        <p:xfrm>
          <a:off x="1518294" y="2059519"/>
          <a:ext cx="9259298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721"/>
                <a:gridCol w="2213142"/>
                <a:gridCol w="50754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Hiện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có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receive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OnWeb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Đang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Trên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raise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product on web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đặt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Customer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order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bán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sell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Hoàn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tất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81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42872" y="26307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12334" y="258264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62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42872" y="26307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12334" y="258264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37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42872" y="26307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12334" y="258264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94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42872" y="26307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12334" y="258264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60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3092</TotalTime>
  <Words>5272</Words>
  <Application>Microsoft Office PowerPoint</Application>
  <PresentationFormat>Widescreen</PresentationFormat>
  <Paragraphs>1661</Paragraphs>
  <Slides>119</Slides>
  <Notes>118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26" baseType="lpstr"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Pham</dc:creator>
  <cp:lastModifiedBy>Nguyễn Huy Hoàng</cp:lastModifiedBy>
  <cp:revision>269</cp:revision>
  <dcterms:created xsi:type="dcterms:W3CDTF">2015-01-27T10:16:46Z</dcterms:created>
  <dcterms:modified xsi:type="dcterms:W3CDTF">2015-08-23T05:45:04Z</dcterms:modified>
</cp:coreProperties>
</file>