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463" r:id="rId19"/>
    <p:sldId id="402" r:id="rId20"/>
    <p:sldId id="280" r:id="rId21"/>
    <p:sldId id="403" r:id="rId22"/>
    <p:sldId id="275" r:id="rId23"/>
    <p:sldId id="460" r:id="rId24"/>
    <p:sldId id="327" r:id="rId25"/>
    <p:sldId id="325" r:id="rId26"/>
    <p:sldId id="328" r:id="rId27"/>
    <p:sldId id="288" r:id="rId28"/>
    <p:sldId id="359" r:id="rId29"/>
    <p:sldId id="324" r:id="rId30"/>
    <p:sldId id="360" r:id="rId31"/>
    <p:sldId id="456" r:id="rId32"/>
    <p:sldId id="459" r:id="rId33"/>
    <p:sldId id="464" r:id="rId34"/>
    <p:sldId id="461" r:id="rId35"/>
    <p:sldId id="284" r:id="rId36"/>
    <p:sldId id="312" r:id="rId37"/>
    <p:sldId id="465" r:id="rId38"/>
    <p:sldId id="466" r:id="rId39"/>
    <p:sldId id="467" r:id="rId40"/>
    <p:sldId id="468" r:id="rId41"/>
    <p:sldId id="469" r:id="rId42"/>
    <p:sldId id="474" r:id="rId43"/>
    <p:sldId id="476" r:id="rId44"/>
    <p:sldId id="470" r:id="rId45"/>
    <p:sldId id="471" r:id="rId46"/>
    <p:sldId id="472" r:id="rId47"/>
    <p:sldId id="473" r:id="rId48"/>
    <p:sldId id="478" r:id="rId49"/>
    <p:sldId id="479" r:id="rId50"/>
    <p:sldId id="480" r:id="rId51"/>
    <p:sldId id="481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6" r:id="rId64"/>
    <p:sldId id="450" r:id="rId65"/>
    <p:sldId id="451" r:id="rId66"/>
    <p:sldId id="452" r:id="rId67"/>
    <p:sldId id="453" r:id="rId68"/>
    <p:sldId id="447" r:id="rId69"/>
    <p:sldId id="455" r:id="rId70"/>
    <p:sldId id="454" r:id="rId71"/>
    <p:sldId id="448" r:id="rId72"/>
    <p:sldId id="482" r:id="rId73"/>
    <p:sldId id="449" r:id="rId74"/>
    <p:sldId id="306" r:id="rId75"/>
    <p:sldId id="307" r:id="rId76"/>
    <p:sldId id="308" r:id="rId77"/>
    <p:sldId id="329" r:id="rId78"/>
    <p:sldId id="309" r:id="rId79"/>
    <p:sldId id="310" r:id="rId80"/>
    <p:sldId id="299" r:id="rId81"/>
    <p:sldId id="300" r:id="rId82"/>
    <p:sldId id="301" r:id="rId83"/>
    <p:sldId id="326" r:id="rId84"/>
    <p:sldId id="302" r:id="rId85"/>
    <p:sldId id="330" r:id="rId86"/>
    <p:sldId id="406" r:id="rId87"/>
    <p:sldId id="407" r:id="rId88"/>
    <p:sldId id="408" r:id="rId89"/>
    <p:sldId id="405" r:id="rId90"/>
    <p:sldId id="333" r:id="rId91"/>
    <p:sldId id="409" r:id="rId92"/>
    <p:sldId id="410" r:id="rId93"/>
    <p:sldId id="411" r:id="rId94"/>
    <p:sldId id="303" r:id="rId95"/>
    <p:sldId id="477" r:id="rId96"/>
    <p:sldId id="433" r:id="rId97"/>
    <p:sldId id="414" r:id="rId98"/>
    <p:sldId id="415" r:id="rId99"/>
    <p:sldId id="416" r:id="rId100"/>
    <p:sldId id="417" r:id="rId101"/>
    <p:sldId id="418" r:id="rId102"/>
    <p:sldId id="419" r:id="rId103"/>
    <p:sldId id="420" r:id="rId104"/>
    <p:sldId id="421" r:id="rId105"/>
    <p:sldId id="422" r:id="rId106"/>
    <p:sldId id="423" r:id="rId107"/>
    <p:sldId id="424" r:id="rId108"/>
    <p:sldId id="425" r:id="rId109"/>
    <p:sldId id="426" r:id="rId110"/>
    <p:sldId id="427" r:id="rId111"/>
    <p:sldId id="428" r:id="rId112"/>
    <p:sldId id="429" r:id="rId113"/>
    <p:sldId id="430" r:id="rId114"/>
    <p:sldId id="431" r:id="rId115"/>
    <p:sldId id="432" r:id="rId116"/>
    <p:sldId id="304" r:id="rId117"/>
    <p:sldId id="337" r:id="rId118"/>
    <p:sldId id="338" r:id="rId119"/>
    <p:sldId id="336" r:id="rId120"/>
    <p:sldId id="339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8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9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4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56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198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4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10.png"/><Relationship Id="rId4" Type="http://schemas.openxmlformats.org/officeDocument/2006/relationships/image" Target="../media/image53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8.jpeg"/><Relationship Id="rId4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9.jp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4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5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7" y="3392724"/>
            <a:ext cx="1475903" cy="147590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79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4811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6" y="3532734"/>
            <a:ext cx="1526984" cy="1526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713" y="493100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1" y="3393053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2891108" y="382783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1" y="4478270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6531" y="389273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10635"/>
              </p:ext>
            </p:extLst>
          </p:nvPr>
        </p:nvGraphicFramePr>
        <p:xfrm>
          <a:off x="4783762" y="2169852"/>
          <a:ext cx="183279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83762" y="2169852"/>
          <a:ext cx="183279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3164440" y="2917862"/>
            <a:ext cx="1777430" cy="1233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431622" y="2917861"/>
            <a:ext cx="1962365" cy="1263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0029"/>
              </p:ext>
            </p:extLst>
          </p:nvPr>
        </p:nvGraphicFramePr>
        <p:xfrm>
          <a:off x="4629649" y="2257542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29649" y="2257542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45686" y="4234958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073130" y="4333758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5224409" y="4687463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18606" y="2989780"/>
            <a:ext cx="1962365" cy="1263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8953" y="280190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93641" y="391740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24409" y="433843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346022" y="468746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62556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8382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32735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39888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554168" y="4061970"/>
            <a:ext cx="19728" cy="680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382374" y="3708466"/>
            <a:ext cx="31151" cy="16193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82374" y="3708466"/>
            <a:ext cx="31151" cy="2235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37722"/>
              </p:ext>
            </p:extLst>
          </p:nvPr>
        </p:nvGraphicFramePr>
        <p:xfrm>
          <a:off x="9479901" y="3302620"/>
          <a:ext cx="187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50"/>
                <a:gridCol w="93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$118.56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$103.74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$125.97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2886" y="344413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60586" y="4914951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76" y="4077012"/>
            <a:ext cx="1352871" cy="13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5343" y="4931260"/>
            <a:ext cx="306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1000-2b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Brand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Category : watches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9375" y="36666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86" y="3578389"/>
            <a:ext cx="1352871" cy="135287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025580" y="4288990"/>
            <a:ext cx="1796450" cy="15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216341" y="4228035"/>
            <a:ext cx="1454905" cy="16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01030" y="3955278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1015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3995" y="168856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6402" y="1618014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25/08/2015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0185"/>
              </p:ext>
            </p:extLst>
          </p:nvPr>
        </p:nvGraphicFramePr>
        <p:xfrm>
          <a:off x="1518294" y="2059519"/>
          <a:ext cx="92592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3100</TotalTime>
  <Words>5299</Words>
  <Application>Microsoft Office PowerPoint</Application>
  <PresentationFormat>Widescreen</PresentationFormat>
  <Paragraphs>1674</Paragraphs>
  <Slides>120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7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271</cp:revision>
  <dcterms:created xsi:type="dcterms:W3CDTF">2015-01-27T10:16:46Z</dcterms:created>
  <dcterms:modified xsi:type="dcterms:W3CDTF">2015-08-23T05:52:48Z</dcterms:modified>
</cp:coreProperties>
</file>