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8"/>
  </p:notesMasterIdLst>
  <p:sldIdLst>
    <p:sldId id="258" r:id="rId2"/>
    <p:sldId id="263" r:id="rId3"/>
    <p:sldId id="264" r:id="rId4"/>
    <p:sldId id="274" r:id="rId5"/>
    <p:sldId id="269" r:id="rId6"/>
    <p:sldId id="270" r:id="rId7"/>
    <p:sldId id="268" r:id="rId8"/>
    <p:sldId id="267" r:id="rId9"/>
    <p:sldId id="285" r:id="rId10"/>
    <p:sldId id="286" r:id="rId11"/>
    <p:sldId id="271" r:id="rId12"/>
    <p:sldId id="272" r:id="rId13"/>
    <p:sldId id="273" r:id="rId14"/>
    <p:sldId id="279" r:id="rId15"/>
    <p:sldId id="280" r:id="rId16"/>
    <p:sldId id="276" r:id="rId17"/>
    <p:sldId id="281" r:id="rId18"/>
    <p:sldId id="282" r:id="rId19"/>
    <p:sldId id="327" r:id="rId20"/>
    <p:sldId id="325" r:id="rId21"/>
    <p:sldId id="328" r:id="rId22"/>
    <p:sldId id="275" r:id="rId23"/>
    <p:sldId id="288" r:id="rId24"/>
    <p:sldId id="359" r:id="rId25"/>
    <p:sldId id="324" r:id="rId26"/>
    <p:sldId id="360" r:id="rId27"/>
    <p:sldId id="284" r:id="rId28"/>
    <p:sldId id="312" r:id="rId29"/>
    <p:sldId id="313" r:id="rId30"/>
    <p:sldId id="314" r:id="rId31"/>
    <p:sldId id="318" r:id="rId32"/>
    <p:sldId id="319" r:id="rId33"/>
    <p:sldId id="320" r:id="rId34"/>
    <p:sldId id="317" r:id="rId35"/>
    <p:sldId id="321" r:id="rId36"/>
    <p:sldId id="361" r:id="rId37"/>
    <p:sldId id="362" r:id="rId38"/>
    <p:sldId id="363" r:id="rId39"/>
    <p:sldId id="364" r:id="rId40"/>
    <p:sldId id="365" r:id="rId41"/>
    <p:sldId id="366" r:id="rId42"/>
    <p:sldId id="367" r:id="rId43"/>
    <p:sldId id="368" r:id="rId44"/>
    <p:sldId id="369" r:id="rId45"/>
    <p:sldId id="370" r:id="rId46"/>
    <p:sldId id="371" r:id="rId47"/>
    <p:sldId id="372" r:id="rId48"/>
    <p:sldId id="373" r:id="rId49"/>
    <p:sldId id="374" r:id="rId50"/>
    <p:sldId id="375" r:id="rId51"/>
    <p:sldId id="376" r:id="rId52"/>
    <p:sldId id="377" r:id="rId53"/>
    <p:sldId id="378" r:id="rId54"/>
    <p:sldId id="379" r:id="rId55"/>
    <p:sldId id="381" r:id="rId56"/>
    <p:sldId id="392" r:id="rId57"/>
    <p:sldId id="382" r:id="rId58"/>
    <p:sldId id="383" r:id="rId59"/>
    <p:sldId id="384" r:id="rId60"/>
    <p:sldId id="385" r:id="rId61"/>
    <p:sldId id="386" r:id="rId62"/>
    <p:sldId id="387" r:id="rId63"/>
    <p:sldId id="388" r:id="rId64"/>
    <p:sldId id="389" r:id="rId65"/>
    <p:sldId id="390" r:id="rId66"/>
    <p:sldId id="391" r:id="rId67"/>
    <p:sldId id="306" r:id="rId68"/>
    <p:sldId id="307" r:id="rId69"/>
    <p:sldId id="308" r:id="rId70"/>
    <p:sldId id="329" r:id="rId71"/>
    <p:sldId id="309" r:id="rId72"/>
    <p:sldId id="310" r:id="rId73"/>
    <p:sldId id="299" r:id="rId74"/>
    <p:sldId id="300" r:id="rId75"/>
    <p:sldId id="301" r:id="rId76"/>
    <p:sldId id="326" r:id="rId77"/>
    <p:sldId id="302" r:id="rId78"/>
    <p:sldId id="303" r:id="rId79"/>
    <p:sldId id="330" r:id="rId80"/>
    <p:sldId id="331" r:id="rId81"/>
    <p:sldId id="332" r:id="rId82"/>
    <p:sldId id="333" r:id="rId83"/>
    <p:sldId id="334" r:id="rId84"/>
    <p:sldId id="358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04" r:id="rId103"/>
    <p:sldId id="337" r:id="rId104"/>
    <p:sldId id="338" r:id="rId105"/>
    <p:sldId id="336" r:id="rId106"/>
    <p:sldId id="339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Pham" initials="TP" lastIdx="1" clrIdx="0">
    <p:extLst>
      <p:ext uri="{19B8F6BF-5375-455C-9EA6-DF929625EA0E}">
        <p15:presenceInfo xmlns:p15="http://schemas.microsoft.com/office/powerpoint/2012/main" userId="b84265e2b5734f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5B2"/>
    <a:srgbClr val="CE7B43"/>
    <a:srgbClr val="939393"/>
    <a:srgbClr val="E5B43F"/>
    <a:srgbClr val="9FC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87612" autoAdjust="0"/>
  </p:normalViewPr>
  <p:slideViewPr>
    <p:cSldViewPr snapToGrid="0">
      <p:cViewPr varScale="1">
        <p:scale>
          <a:sx n="103" d="100"/>
          <a:sy n="103" d="100"/>
        </p:scale>
        <p:origin x="1062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commentAuthors" Target="commentAuthor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1EDE-1F24-4553-B8EB-4E012B207DFE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17C-5380-48A7-9C03-9823D696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677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582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515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404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341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2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4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64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4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64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90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39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3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70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26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6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0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583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144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42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3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88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99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9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296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21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574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009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0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887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nhiều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nhiều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mặt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nhau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605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666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098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003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34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08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265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241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633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283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62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407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451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020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569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6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259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745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856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70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532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580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657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5645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7629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5595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18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51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487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2539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1203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9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814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996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783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426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117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78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2758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425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59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837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691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868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0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278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154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1300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85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3417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812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6058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897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7228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6372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7593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5128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5334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0997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93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540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239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7437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088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319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9053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8327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2029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3599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2739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7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C04C-4580-4187-9734-858D36054CA9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4064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6B2B-103F-45FE-BFFE-BECAFE63B254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07F9-987C-414D-82CE-1EBA855BADD3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1CC4-A950-43D6-9C10-4C16AD689BDB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6A1E58-6160-45E4-B670-5DE2F360A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610-C5B4-430D-8802-F91CF0BCAC2E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DDA2-DF6A-412E-8F68-01F73A457EC2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9AFE-4CF0-4A34-8A59-E8D8D1B17078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75A2-5C25-479D-B7FB-EBC1778FB1ED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7EB4-8F75-4189-81DF-51ACE60E31F2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B786-62BB-4395-A958-913CEAF48231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9F16-041F-4043-A84C-C4CB396AC24A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78BA-E1CB-4807-87C7-8C0F6202947C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.png"/><Relationship Id="rId5" Type="http://schemas.openxmlformats.org/officeDocument/2006/relationships/image" Target="../media/image12.png"/><Relationship Id="rId10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8.jpg"/><Relationship Id="rId4" Type="http://schemas.openxmlformats.org/officeDocument/2006/relationships/image" Target="../media/image57.jp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5.png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5.png"/><Relationship Id="rId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png"/><Relationship Id="rId5" Type="http://schemas.openxmlformats.org/officeDocument/2006/relationships/image" Target="../media/image36.wmf"/><Relationship Id="rId4" Type="http://schemas.openxmlformats.org/officeDocument/2006/relationships/oleObject" Target="../embeddings/oleObject5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3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3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4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4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4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4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4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22.png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22.png"/><Relationship Id="rId4" Type="http://schemas.openxmlformats.org/officeDocument/2006/relationships/image" Target="../media/image45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22.png"/><Relationship Id="rId4" Type="http://schemas.openxmlformats.org/officeDocument/2006/relationships/image" Target="../media/image45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2.png"/><Relationship Id="rId4" Type="http://schemas.openxmlformats.org/officeDocument/2006/relationships/image" Target="../media/image45.png"/><Relationship Id="rId9" Type="http://schemas.openxmlformats.org/officeDocument/2006/relationships/image" Target="../media/image4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51.png"/><Relationship Id="rId10" Type="http://schemas.openxmlformats.org/officeDocument/2006/relationships/image" Target="../media/image54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51.png"/><Relationship Id="rId10" Type="http://schemas.openxmlformats.org/officeDocument/2006/relationships/image" Target="../media/image54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51.png"/><Relationship Id="rId10" Type="http://schemas.openxmlformats.org/officeDocument/2006/relationships/image" Target="../media/image54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51.png"/><Relationship Id="rId10" Type="http://schemas.openxmlformats.org/officeDocument/2006/relationships/image" Target="../media/image54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51.png"/><Relationship Id="rId10" Type="http://schemas.openxmlformats.org/officeDocument/2006/relationships/image" Target="../media/image54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51.png"/><Relationship Id="rId10" Type="http://schemas.openxmlformats.org/officeDocument/2006/relationships/image" Target="../media/image54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4.png"/><Relationship Id="rId4" Type="http://schemas.openxmlformats.org/officeDocument/2006/relationships/image" Target="../media/image50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4.png"/><Relationship Id="rId4" Type="http://schemas.openxmlformats.org/officeDocument/2006/relationships/image" Target="../media/image5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4.png"/><Relationship Id="rId4" Type="http://schemas.openxmlformats.org/officeDocument/2006/relationships/image" Target="../media/image50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274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9204" y="1039956"/>
            <a:ext cx="8664539" cy="283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Hanging Product Store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3029" y="4161034"/>
            <a:ext cx="4952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Supervisor: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Kiều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endParaRPr lang="en-US" sz="24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Nguyễn Huy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Dân</a:t>
            </a:r>
            <a:endParaRPr lang="en-US" sz="24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Huỳnh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23896" y="3172083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65" y="2346450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6" y="2789606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371" y="2812441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702062" y="3371814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54" y="133142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86" y="1325398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81" y="1310551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632671" y="2182604"/>
            <a:ext cx="12940" cy="602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957929" y="2048747"/>
            <a:ext cx="465513" cy="708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2728" y="2091043"/>
            <a:ext cx="397625" cy="706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243" y="6356350"/>
            <a:ext cx="217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 And Manage</a:t>
            </a:r>
            <a:endParaRPr lang="en-US" sz="2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165" y="384245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36" y="4796271"/>
            <a:ext cx="1109559" cy="110955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61" y="4385173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3" name="TextBox 52"/>
          <p:cNvSpPr txBox="1"/>
          <p:nvPr/>
        </p:nvSpPr>
        <p:spPr>
          <a:xfrm>
            <a:off x="1814400" y="59144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rot="10800000">
            <a:off x="3623896" y="5278807"/>
            <a:ext cx="3516644" cy="28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832119" y="4878697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Return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376044" y="3501394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101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5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97" y="1760624"/>
            <a:ext cx="4410090" cy="402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58" y="2367317"/>
            <a:ext cx="2297710" cy="2297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231" y="2902147"/>
            <a:ext cx="1879668" cy="1228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571" y="2552410"/>
            <a:ext cx="1685122" cy="1685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39113" y="5576187"/>
            <a:ext cx="5138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price from other websites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104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33657" y="5545364"/>
            <a:ext cx="2702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statistics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42" y="1550886"/>
            <a:ext cx="4184906" cy="3760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467" y="308790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 for your listening !!!</a:t>
            </a:r>
            <a:endParaRPr lang="en-US" sz="6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84487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Q &amp; A</a:t>
            </a:r>
            <a:endParaRPr lang="en-US" sz="9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4489877"/>
            <a:ext cx="863941" cy="8639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46669" y="47278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9141" y="2339685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Difficult in storing and managing.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79142" y="358222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times of hand writing.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79141" y="48247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damaged or lost.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82" y="1583258"/>
            <a:ext cx="1767055" cy="17670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715" y="2978894"/>
            <a:ext cx="1750360" cy="17503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4700910" y="3801593"/>
            <a:ext cx="684934" cy="68493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0814" y="335031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1517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5193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5193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05" y="4524579"/>
            <a:ext cx="1157315" cy="115731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6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5193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05" y="4524579"/>
            <a:ext cx="1157315" cy="115731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2585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9" y="1576479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916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2585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45881" y="3488086"/>
            <a:ext cx="363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suitable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tore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ystem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9" y="1576479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916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36" y="4567267"/>
            <a:ext cx="1071937" cy="107193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7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2585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9" y="1576479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916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36" y="4567267"/>
            <a:ext cx="1071937" cy="107193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5881" y="3488086"/>
            <a:ext cx="363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suitable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tore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ystem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1" y="1746812"/>
            <a:ext cx="10904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Situation And Scenario Problem</a:t>
            </a:r>
          </a:p>
          <a:p>
            <a:pPr marL="457200" indent="-457200" algn="just"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Solution</a:t>
            </a:r>
          </a:p>
          <a:p>
            <a:pPr marL="457200" indent="-457200" algn="just">
              <a:buFontTx/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Future Plan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5400000">
            <a:off x="2858528" y="3156483"/>
            <a:ext cx="828539" cy="35641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8426" y="540608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6499" y="1717245"/>
            <a:ext cx="318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3" y="1586753"/>
            <a:ext cx="722651" cy="72265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11613" y="5968704"/>
            <a:ext cx="624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Comes And Receives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48" y="3198842"/>
            <a:ext cx="1309473" cy="13094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315598" y="3886719"/>
            <a:ext cx="384155" cy="70828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947575" y="4035627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2" y="3215015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6448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2011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7521" y="367369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23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24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90" y="1489108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1290" y="265695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63" y="3654526"/>
            <a:ext cx="1129978" cy="12675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83767" y="4792490"/>
            <a:ext cx="2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46" y="3944366"/>
            <a:ext cx="341234" cy="341234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25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26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08900" y="270997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790" y="1742924"/>
            <a:ext cx="875674" cy="893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13" y="3577082"/>
            <a:ext cx="1262892" cy="12628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864668" y="4604593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9052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State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846372"/>
              </p:ext>
            </p:extLst>
          </p:nvPr>
        </p:nvGraphicFramePr>
        <p:xfrm>
          <a:off x="1682678" y="2213632"/>
          <a:ext cx="8128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4531"/>
                <a:gridCol w="5043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new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refuses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receives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cancel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request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Consignment is overdue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25875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43960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720" y="2813785"/>
            <a:ext cx="4236089" cy="28262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63" y="2172457"/>
            <a:ext cx="3467594" cy="34675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9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205327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274956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2311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3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871533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36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7" name="TextBox 16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2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342" y="2492485"/>
            <a:ext cx="1991649" cy="1014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38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342" y="2492485"/>
            <a:ext cx="1991649" cy="1014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512" y="2492485"/>
            <a:ext cx="2004175" cy="1014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8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959" y="2627284"/>
            <a:ext cx="5962421" cy="1014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3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8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959" y="2627284"/>
            <a:ext cx="5962421" cy="10146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853" y="4708420"/>
            <a:ext cx="1855237" cy="981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0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959" y="2627284"/>
            <a:ext cx="5962421" cy="10146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361" y="4504343"/>
            <a:ext cx="1929019" cy="989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5793" y="2627284"/>
            <a:ext cx="2040587" cy="37056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0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959" y="2627284"/>
            <a:ext cx="5962421" cy="10146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361" y="4504343"/>
            <a:ext cx="1929019" cy="989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5793" y="2627284"/>
            <a:ext cx="2040587" cy="37056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428" y="4199325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9908" y="5367167"/>
            <a:ext cx="154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10" idx="3"/>
          </p:cNvCxnSpPr>
          <p:nvPr/>
        </p:nvCxnSpPr>
        <p:spPr>
          <a:xfrm>
            <a:off x="2578270" y="4783246"/>
            <a:ext cx="4747523" cy="492515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1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972" y="3247198"/>
            <a:ext cx="722651" cy="7226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4" name="TextBox 13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8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0925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7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9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8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8518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</p:cNvCxnSpPr>
          <p:nvPr/>
        </p:nvCxnSpPr>
        <p:spPr>
          <a:xfrm rot="5400000">
            <a:off x="6521479" y="3257813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2833155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652321" y="322014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660" y="2850817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3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50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</p:cNvCxnSpPr>
          <p:nvPr/>
        </p:nvCxnSpPr>
        <p:spPr>
          <a:xfrm rot="5400000">
            <a:off x="6521479" y="3257813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641747" y="4297738"/>
            <a:ext cx="969536" cy="12096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6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51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</p:cNvCxnSpPr>
          <p:nvPr/>
        </p:nvCxnSpPr>
        <p:spPr>
          <a:xfrm rot="5400000">
            <a:off x="6521479" y="3257813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641747" y="4297738"/>
            <a:ext cx="969536" cy="12096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2677276" y="4560608"/>
            <a:ext cx="934007" cy="28267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2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52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</p:cNvCxnSpPr>
          <p:nvPr/>
        </p:nvCxnSpPr>
        <p:spPr>
          <a:xfrm rot="5400000">
            <a:off x="6521479" y="3257813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641747" y="4297738"/>
            <a:ext cx="969536" cy="12096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2677276" y="4560608"/>
            <a:ext cx="934007" cy="28267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2677276" y="4463294"/>
            <a:ext cx="6786164" cy="789867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1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53</a:t>
            </a:fld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2032000" y="4980719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Bitmap Image" r:id="rId4" imgW="12201480" imgH="1219320" progId="Paint.Picture">
                  <p:embed/>
                </p:oleObj>
              </mc:Choice>
              <mc:Fallback>
                <p:oleObj name="Bitmap Image" r:id="rId4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2000" y="4980719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" name="Picture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3198688"/>
            <a:ext cx="1219200" cy="12192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917019" y="337114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30" name="Elbow Connector 29"/>
          <p:cNvCxnSpPr/>
          <p:nvPr/>
        </p:nvCxnSpPr>
        <p:spPr>
          <a:xfrm flipV="1">
            <a:off x="5862700" y="3839406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259217" y="4108116"/>
            <a:ext cx="18660" cy="7464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713263" y="34574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5849043" y="3994270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70104" y="399427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request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Send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2: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2544179"/>
            <a:ext cx="7439025" cy="2724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20557" y="5443007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491" y="2544349"/>
            <a:ext cx="7438095" cy="272380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2: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0557" y="5443007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0465" y="3107094"/>
            <a:ext cx="1751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2" name="Elbow Connector 11"/>
          <p:cNvCxnSpPr/>
          <p:nvPr/>
        </p:nvCxnSpPr>
        <p:spPr>
          <a:xfrm>
            <a:off x="2160009" y="4099477"/>
            <a:ext cx="2309354" cy="13662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491" y="2544349"/>
            <a:ext cx="7438095" cy="272380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2: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0557" y="5443007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0465" y="3107094"/>
            <a:ext cx="1751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0" name="Elbow Connector 9"/>
          <p:cNvCxnSpPr/>
          <p:nvPr/>
        </p:nvCxnSpPr>
        <p:spPr>
          <a:xfrm>
            <a:off x="2160009" y="3569620"/>
            <a:ext cx="2188056" cy="69319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2160009" y="4099477"/>
            <a:ext cx="2309354" cy="13662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1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075" y="4430183"/>
            <a:ext cx="8311535" cy="8442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4900" y="4237204"/>
            <a:ext cx="1751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4" name="Elbow Connector 13"/>
          <p:cNvCxnSpPr/>
          <p:nvPr/>
        </p:nvCxnSpPr>
        <p:spPr>
          <a:xfrm flipV="1">
            <a:off x="2089651" y="4769049"/>
            <a:ext cx="2574066" cy="505342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74112" y="5599372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374112" y="2578617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25" name="Elbow Connector 24"/>
          <p:cNvCxnSpPr>
            <a:stCxn id="24" idx="2"/>
          </p:cNvCxnSpPr>
          <p:nvPr/>
        </p:nvCxnSpPr>
        <p:spPr>
          <a:xfrm rot="5400000">
            <a:off x="6319347" y="3507669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01181" y="360755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0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58</a:t>
            </a:fld>
            <a:endParaRPr lang="en-US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3198688"/>
            <a:ext cx="1219200" cy="12192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917019" y="337114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30" name="Elbow Connector 29"/>
          <p:cNvCxnSpPr/>
          <p:nvPr/>
        </p:nvCxnSpPr>
        <p:spPr>
          <a:xfrm flipV="1">
            <a:off x="5862700" y="3839406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259217" y="4108116"/>
            <a:ext cx="18660" cy="7464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713263" y="34574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5849043" y="3994270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70104" y="399427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284" y="4975362"/>
            <a:ext cx="8311535" cy="8442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Send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3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2833155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652321" y="322014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751" y="2758669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797926" y="3252743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660" y="2850817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97926" y="2722792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6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465" y="3107094"/>
            <a:ext cx="1751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442098" y="4068185"/>
            <a:ext cx="2447143" cy="30387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465" y="3107094"/>
            <a:ext cx="17516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442098" y="4068185"/>
            <a:ext cx="2447143" cy="30387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2452661" y="3456407"/>
            <a:ext cx="2520555" cy="1223556"/>
          </a:xfrm>
          <a:prstGeom prst="bentConnector3">
            <a:avLst>
              <a:gd name="adj1" fmla="val 59995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6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465" y="3107094"/>
            <a:ext cx="17516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442098" y="4068185"/>
            <a:ext cx="2447143" cy="30387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2452661" y="3456407"/>
            <a:ext cx="2520555" cy="1223556"/>
          </a:xfrm>
          <a:prstGeom prst="bentConnector3">
            <a:avLst>
              <a:gd name="adj1" fmla="val 59995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2442098" y="4799257"/>
            <a:ext cx="2447143" cy="14991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3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63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94348" y="5552388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92D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6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64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94348" y="5552388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92D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2" name="TextBox 11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30" y="2012190"/>
            <a:ext cx="722651" cy="7226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66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8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792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92279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103500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2833155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652321" y="322014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751" y="2758669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797926" y="3252743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660" y="2850817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97926" y="2722792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86" y="4746661"/>
            <a:ext cx="1359427" cy="135942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9614180">
            <a:off x="6647434" y="4339480"/>
            <a:ext cx="3223447" cy="287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13161" y="4671634"/>
            <a:ext cx="163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Negotiate And Decision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58875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72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7398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85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740336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088737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00" y="2324558"/>
            <a:ext cx="1110028" cy="11100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9143" y="5894685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23896" y="3172083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65" y="2346450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6" y="2789606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371" y="2812441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702062" y="3371814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54" y="133142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86" y="1325398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81" y="1310551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632671" y="2182604"/>
            <a:ext cx="12940" cy="602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957929" y="2048747"/>
            <a:ext cx="465513" cy="708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2728" y="2091043"/>
            <a:ext cx="397625" cy="706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243" y="6356350"/>
            <a:ext cx="217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 And Manage</a:t>
            </a:r>
            <a:endParaRPr lang="en-US" sz="2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165" y="384245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80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398432" y="2796148"/>
            <a:ext cx="2179397" cy="28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17" y="2294997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43" y="1892792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19449" y="344970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51106" y="3069962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1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81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398432" y="2796148"/>
            <a:ext cx="2179397" cy="28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953" y="2297283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43" y="1892792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19449" y="344970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51106" y="3069962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032" y="2651185"/>
            <a:ext cx="1221611" cy="1354723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6033506" y="2796148"/>
            <a:ext cx="3020404" cy="32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439901" y="400856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92030" y="240365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82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398432" y="2796148"/>
            <a:ext cx="2179397" cy="28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953" y="2297283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43" y="1892792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19449" y="344970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51106" y="3069962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032" y="2651185"/>
            <a:ext cx="1221611" cy="13547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442" y="4930288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6033506" y="2796148"/>
            <a:ext cx="3020404" cy="32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439901" y="400856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81118" y="4883001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Auto Synchronize</a:t>
            </a:r>
          </a:p>
          <a:p>
            <a:endParaRPr lang="en-US" dirty="0"/>
          </a:p>
        </p:txBody>
      </p:sp>
      <p:sp>
        <p:nvSpPr>
          <p:cNvPr id="31" name="Curved Up Arrow 30"/>
          <p:cNvSpPr/>
          <p:nvPr/>
        </p:nvSpPr>
        <p:spPr>
          <a:xfrm rot="19733780">
            <a:off x="6722222" y="5198510"/>
            <a:ext cx="3776756" cy="12365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Up Arrow 33"/>
          <p:cNvSpPr/>
          <p:nvPr/>
        </p:nvSpPr>
        <p:spPr>
          <a:xfrm rot="9476471">
            <a:off x="5957224" y="3555203"/>
            <a:ext cx="3339360" cy="85465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019" y="4638362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592030" y="240365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35217" y="6075144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6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2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5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23896" y="3172083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65" y="2346450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6" y="2789606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371" y="2812441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702062" y="3371814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54" y="133142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86" y="1325398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81" y="1310551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632671" y="2182604"/>
            <a:ext cx="12940" cy="602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957929" y="2048747"/>
            <a:ext cx="465513" cy="708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2728" y="2091043"/>
            <a:ext cx="397625" cy="706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243" y="6356350"/>
            <a:ext cx="217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 And Manage</a:t>
            </a:r>
            <a:endParaRPr lang="en-US" sz="2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165" y="384245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36" y="4796271"/>
            <a:ext cx="1109559" cy="1109559"/>
          </a:xfrm>
          <a:prstGeom prst="rect">
            <a:avLst/>
          </a:prstGeom>
        </p:spPr>
      </p:pic>
      <p:sp>
        <p:nvSpPr>
          <p:cNvPr id="58" name="Curved Left Arrow 57"/>
          <p:cNvSpPr/>
          <p:nvPr/>
        </p:nvSpPr>
        <p:spPr>
          <a:xfrm>
            <a:off x="9376044" y="3501394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90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7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91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92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5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93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4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95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9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</TotalTime>
  <Words>3607</Words>
  <Application>Microsoft Office PowerPoint</Application>
  <PresentationFormat>Widescreen</PresentationFormat>
  <Paragraphs>1174</Paragraphs>
  <Slides>106</Slides>
  <Notes>104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4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Bitmap Image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Pham</dc:creator>
  <cp:lastModifiedBy>Dan Quan Tien</cp:lastModifiedBy>
  <cp:revision>166</cp:revision>
  <dcterms:created xsi:type="dcterms:W3CDTF">2015-01-27T10:16:46Z</dcterms:created>
  <dcterms:modified xsi:type="dcterms:W3CDTF">2015-08-19T04:05:26Z</dcterms:modified>
</cp:coreProperties>
</file>