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58" r:id="rId2"/>
    <p:sldId id="263" r:id="rId3"/>
    <p:sldId id="393" r:id="rId4"/>
    <p:sldId id="395" r:id="rId5"/>
    <p:sldId id="394" r:id="rId6"/>
    <p:sldId id="413" r:id="rId7"/>
    <p:sldId id="268" r:id="rId8"/>
    <p:sldId id="396" r:id="rId9"/>
    <p:sldId id="397" r:id="rId10"/>
    <p:sldId id="398" r:id="rId11"/>
    <p:sldId id="286" r:id="rId12"/>
    <p:sldId id="400" r:id="rId13"/>
    <p:sldId id="401" r:id="rId14"/>
    <p:sldId id="271" r:id="rId15"/>
    <p:sldId id="272" r:id="rId16"/>
    <p:sldId id="273" r:id="rId17"/>
    <p:sldId id="402" r:id="rId18"/>
    <p:sldId id="280" r:id="rId19"/>
    <p:sldId id="403" r:id="rId20"/>
    <p:sldId id="275" r:id="rId21"/>
    <p:sldId id="327" r:id="rId22"/>
    <p:sldId id="325" r:id="rId23"/>
    <p:sldId id="328" r:id="rId24"/>
    <p:sldId id="288" r:id="rId25"/>
    <p:sldId id="359" r:id="rId26"/>
    <p:sldId id="324" r:id="rId27"/>
    <p:sldId id="360" r:id="rId28"/>
    <p:sldId id="456" r:id="rId29"/>
    <p:sldId id="457" r:id="rId30"/>
    <p:sldId id="284" r:id="rId31"/>
    <p:sldId id="312" r:id="rId32"/>
    <p:sldId id="313" r:id="rId33"/>
    <p:sldId id="314" r:id="rId34"/>
    <p:sldId id="318" r:id="rId35"/>
    <p:sldId id="319" r:id="rId36"/>
    <p:sldId id="320" r:id="rId37"/>
    <p:sldId id="317" r:id="rId38"/>
    <p:sldId id="321" r:id="rId39"/>
    <p:sldId id="434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442" r:id="rId48"/>
    <p:sldId id="443" r:id="rId49"/>
    <p:sldId id="444" r:id="rId50"/>
    <p:sldId id="446" r:id="rId51"/>
    <p:sldId id="450" r:id="rId52"/>
    <p:sldId id="451" r:id="rId53"/>
    <p:sldId id="452" r:id="rId54"/>
    <p:sldId id="453" r:id="rId55"/>
    <p:sldId id="447" r:id="rId56"/>
    <p:sldId id="455" r:id="rId57"/>
    <p:sldId id="454" r:id="rId58"/>
    <p:sldId id="448" r:id="rId59"/>
    <p:sldId id="449" r:id="rId60"/>
    <p:sldId id="306" r:id="rId61"/>
    <p:sldId id="307" r:id="rId62"/>
    <p:sldId id="308" r:id="rId63"/>
    <p:sldId id="329" r:id="rId64"/>
    <p:sldId id="309" r:id="rId65"/>
    <p:sldId id="310" r:id="rId66"/>
    <p:sldId id="299" r:id="rId67"/>
    <p:sldId id="300" r:id="rId68"/>
    <p:sldId id="301" r:id="rId69"/>
    <p:sldId id="326" r:id="rId70"/>
    <p:sldId id="302" r:id="rId71"/>
    <p:sldId id="330" r:id="rId72"/>
    <p:sldId id="406" r:id="rId73"/>
    <p:sldId id="407" r:id="rId74"/>
    <p:sldId id="408" r:id="rId75"/>
    <p:sldId id="405" r:id="rId76"/>
    <p:sldId id="333" r:id="rId77"/>
    <p:sldId id="409" r:id="rId78"/>
    <p:sldId id="410" r:id="rId79"/>
    <p:sldId id="411" r:id="rId80"/>
    <p:sldId id="303" r:id="rId81"/>
    <p:sldId id="433" r:id="rId82"/>
    <p:sldId id="414" r:id="rId83"/>
    <p:sldId id="415" r:id="rId84"/>
    <p:sldId id="416" r:id="rId85"/>
    <p:sldId id="417" r:id="rId86"/>
    <p:sldId id="418" r:id="rId87"/>
    <p:sldId id="419" r:id="rId88"/>
    <p:sldId id="420" r:id="rId89"/>
    <p:sldId id="421" r:id="rId90"/>
    <p:sldId id="422" r:id="rId91"/>
    <p:sldId id="423" r:id="rId92"/>
    <p:sldId id="424" r:id="rId93"/>
    <p:sldId id="425" r:id="rId94"/>
    <p:sldId id="426" r:id="rId95"/>
    <p:sldId id="427" r:id="rId96"/>
    <p:sldId id="428" r:id="rId97"/>
    <p:sldId id="429" r:id="rId98"/>
    <p:sldId id="430" r:id="rId99"/>
    <p:sldId id="431" r:id="rId100"/>
    <p:sldId id="432" r:id="rId101"/>
    <p:sldId id="304" r:id="rId102"/>
    <p:sldId id="337" r:id="rId103"/>
    <p:sldId id="338" r:id="rId104"/>
    <p:sldId id="336" r:id="rId105"/>
    <p:sldId id="339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07"/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928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commentAuthors" Target="commentAuthor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09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427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chờ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00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85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72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0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31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1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30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40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88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61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and Share,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6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84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43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02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37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91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481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61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26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56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09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186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3198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54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9305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985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90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55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0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5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7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775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824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375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612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02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9169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533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2859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5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7.jpg"/><Relationship Id="rId4" Type="http://schemas.openxmlformats.org/officeDocument/2006/relationships/image" Target="../media/image66.jp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9.jpg"/><Relationship Id="rId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0.png"/><Relationship Id="rId4" Type="http://schemas.openxmlformats.org/officeDocument/2006/relationships/image" Target="../media/image5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0.png"/><Relationship Id="rId4" Type="http://schemas.openxmlformats.org/officeDocument/2006/relationships/image" Target="../media/image5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4.png"/><Relationship Id="rId9" Type="http://schemas.openxmlformats.org/officeDocument/2006/relationships/image" Target="../media/image52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4.png"/><Relationship Id="rId9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48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59.png"/><Relationship Id="rId4" Type="http://schemas.openxmlformats.org/officeDocument/2006/relationships/image" Target="../media/image5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1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10.png"/><Relationship Id="rId4" Type="http://schemas.openxmlformats.org/officeDocument/2006/relationships/image" Target="../media/image53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16" y="3532734"/>
            <a:ext cx="1526984" cy="152698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8: Store Owner1 returns money to An 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71713" y="4931009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121" y="3393053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9" name="TextBox 28"/>
          <p:cNvSpPr txBox="1"/>
          <p:nvPr/>
        </p:nvSpPr>
        <p:spPr>
          <a:xfrm>
            <a:off x="2891108" y="382783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31" y="4478270"/>
            <a:ext cx="687850" cy="68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06531" y="389273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8717" y="48247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4597" y="5894958"/>
            <a:ext cx="4028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product’s category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78" y="2798952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26460" y="420704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56327" y="33163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3130677" y="3656463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26" y="2233110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36" y="3976712"/>
            <a:ext cx="679902" cy="6799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95" y="3101811"/>
            <a:ext cx="671743" cy="671743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6613174" y="3437682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613174" y="4025056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13174" y="2657145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28" y="1909105"/>
            <a:ext cx="5959947" cy="399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5114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1501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0228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500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2930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4749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818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6821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3252" y="51529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243805" y="2313992"/>
            <a:ext cx="1278293" cy="50385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22" y="2874411"/>
            <a:ext cx="5494437" cy="12036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163" y="63563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22" y="2874411"/>
            <a:ext cx="5494437" cy="1203649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554168" y="4061970"/>
            <a:ext cx="19728" cy="68055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243805" y="2313992"/>
            <a:ext cx="1278293" cy="50385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682343" y="3721588"/>
            <a:ext cx="933062" cy="113966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0" y="3219061"/>
            <a:ext cx="6148148" cy="4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682343" y="3721588"/>
            <a:ext cx="933062" cy="113966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0" y="3219061"/>
            <a:ext cx="6148148" cy="48940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3382374" y="3708466"/>
            <a:ext cx="31151" cy="16193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49078" y="3671944"/>
            <a:ext cx="1203649" cy="18611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6" y="2689313"/>
            <a:ext cx="4092222" cy="98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49078" y="3671944"/>
            <a:ext cx="1203649" cy="18611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6" y="2689313"/>
            <a:ext cx="4092222" cy="98263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382374" y="3708466"/>
            <a:ext cx="31151" cy="22351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8" y="4130853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41843" y="2766304"/>
            <a:ext cx="1325366" cy="1609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8252" y="2332421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180586" y="2701753"/>
            <a:ext cx="884627" cy="173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113" y="2332421"/>
            <a:ext cx="34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Consignment’s Status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31787"/>
              </p:ext>
            </p:extLst>
          </p:nvPr>
        </p:nvGraphicFramePr>
        <p:xfrm>
          <a:off x="6876143" y="3306716"/>
          <a:ext cx="17344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54198" y="4916092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31787"/>
              </p:ext>
            </p:extLst>
          </p:nvPr>
        </p:nvGraphicFramePr>
        <p:xfrm>
          <a:off x="6876143" y="3306716"/>
          <a:ext cx="17344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6296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54198" y="4916092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31787"/>
              </p:ext>
            </p:extLst>
          </p:nvPr>
        </p:nvGraphicFramePr>
        <p:xfrm>
          <a:off x="6876143" y="3306716"/>
          <a:ext cx="17344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6296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37722"/>
              </p:ext>
            </p:extLst>
          </p:nvPr>
        </p:nvGraphicFramePr>
        <p:xfrm>
          <a:off x="9479901" y="3302620"/>
          <a:ext cx="18739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950"/>
                <a:gridCol w="936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$118.56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$103.74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$125.97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722886" y="3444135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54198" y="4916092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60586" y="4914951"/>
            <a:ext cx="1575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Store &amp; Price </a:t>
            </a:r>
          </a:p>
        </p:txBody>
      </p:sp>
    </p:spTree>
    <p:extLst>
      <p:ext uri="{BB962C8B-B14F-4D97-AF65-F5344CB8AC3E}">
        <p14:creationId xmlns:p14="http://schemas.microsoft.com/office/powerpoint/2010/main" val="999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57425" y="2902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457425" y="290274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7.2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80" y="4235607"/>
            <a:ext cx="1170003" cy="1170003"/>
          </a:xfrm>
          <a:prstGeom prst="rect">
            <a:avLst/>
          </a:prstGeom>
        </p:spPr>
      </p:pic>
      <p:cxnSp>
        <p:nvCxnSpPr>
          <p:cNvPr id="39" name="Elbow Connector 38"/>
          <p:cNvCxnSpPr/>
          <p:nvPr/>
        </p:nvCxnSpPr>
        <p:spPr>
          <a:xfrm>
            <a:off x="6706023" y="5014095"/>
            <a:ext cx="2524357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03012" y="45279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33713" y="503627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2213578" y="53432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3725" y="5527939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76" y="4077012"/>
            <a:ext cx="1352871" cy="135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2012835" y="5403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8107" y="5389439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95" y="4135684"/>
            <a:ext cx="1067898" cy="12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9" y="4179005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0" y="4414865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47326" y="2517087"/>
            <a:ext cx="934948" cy="196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5064" y="1727472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Support Available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811767" y="2589006"/>
            <a:ext cx="1089743" cy="166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5064" y="2117157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37581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262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02" y="1852514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10303705" y="32250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65405" y="220345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764723" y="2787601"/>
            <a:ext cx="1538982" cy="376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4699" y="254989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56720" y="2847590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794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838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2" y="4766765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320810" y="61695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2367" y="577392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6856" y="52642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152" y="5904908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4505" y="451009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2539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256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5398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64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254697"/>
            <a:ext cx="1215492" cy="145859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0" y="4013426"/>
            <a:ext cx="903356" cy="9033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33" y="2520301"/>
            <a:ext cx="608954" cy="608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10" y="1993994"/>
            <a:ext cx="1352263" cy="13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50185"/>
              </p:ext>
            </p:extLst>
          </p:nvPr>
        </p:nvGraphicFramePr>
        <p:xfrm>
          <a:off x="1518294" y="2059519"/>
          <a:ext cx="925929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2213142"/>
                <a:gridCol w="5075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receive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Trên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raise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product on 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order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sell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8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5: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97" y="3392724"/>
            <a:ext cx="1475903" cy="1475903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1729" y="388730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on web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3759" y="4869347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3314486"/>
            <a:ext cx="1607673" cy="16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052" y="1521456"/>
            <a:ext cx="794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Minh Order Product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997" y="357264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78138" y="3150060"/>
            <a:ext cx="2266198" cy="70985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38689" y="426873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2167787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2881063" y="308208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7070" y="4873019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176" y="617168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4751755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3" name="Straight Arrow Connector 22"/>
          <p:cNvCxnSpPr/>
          <p:nvPr/>
        </p:nvCxnSpPr>
        <p:spPr>
          <a:xfrm flipV="1">
            <a:off x="2226647" y="4648860"/>
            <a:ext cx="2217689" cy="91105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7196" y="474387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95" y="3451421"/>
            <a:ext cx="1521538" cy="15215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760962" y="4430564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2497441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3973735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340061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22938" y="340061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Store Owner1 sells product to Minh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596" y="397733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5" y="2497441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719550" y="296970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27834" y="4130915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2609377"/>
            <a:ext cx="1521538" cy="152153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30481" y="3555780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94811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</TotalTime>
  <Words>4338</Words>
  <Application>Microsoft Office PowerPoint</Application>
  <PresentationFormat>Widescreen</PresentationFormat>
  <Paragraphs>1375</Paragraphs>
  <Slides>105</Slides>
  <Notes>104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2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240</cp:revision>
  <dcterms:created xsi:type="dcterms:W3CDTF">2015-01-27T10:16:46Z</dcterms:created>
  <dcterms:modified xsi:type="dcterms:W3CDTF">2015-08-22T01:48:54Z</dcterms:modified>
</cp:coreProperties>
</file>