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3C3-F6AB-4810-A959-A677E3E596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1EFB-D7EC-44EE-B7C9-E90F8E23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3C3-F6AB-4810-A959-A677E3E596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1EFB-D7EC-44EE-B7C9-E90F8E23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2347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92828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3C3-F6AB-4810-A959-A677E3E596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1EFB-D7EC-44EE-B7C9-E90F8E230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3C3-F6AB-4810-A959-A677E3E596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1EFB-D7EC-44EE-B7C9-E90F8E23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2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3C3-F6AB-4810-A959-A677E3E596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1EFB-D7EC-44EE-B7C9-E90F8E23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0714"/>
            <a:ext cx="10515600" cy="6055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3C3-F6AB-4810-A959-A677E3E596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1EFB-D7EC-44EE-B7C9-E90F8E2302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20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8723C3-F6AB-4810-A959-A677E3E59635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1EFB-D7EC-44EE-B7C9-E90F8E230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4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Quản</a:t>
            </a:r>
            <a:r>
              <a:rPr lang="en-US" sz="5400" dirty="0"/>
              <a:t> </a:t>
            </a:r>
            <a:r>
              <a:rPr lang="en-US" sz="5400" dirty="0" err="1"/>
              <a:t>lý</a:t>
            </a:r>
            <a:r>
              <a:rPr lang="en-US" sz="5400" dirty="0"/>
              <a:t> </a:t>
            </a:r>
            <a:r>
              <a:rPr lang="en-US" sz="5400" dirty="0" err="1"/>
              <a:t>Cửa</a:t>
            </a:r>
            <a:r>
              <a:rPr lang="en-US" sz="5400" dirty="0"/>
              <a:t> </a:t>
            </a:r>
            <a:r>
              <a:rPr lang="en-US" sz="5400" dirty="0" err="1"/>
              <a:t>hàng</a:t>
            </a:r>
            <a:r>
              <a:rPr lang="en-US" sz="5400" dirty="0"/>
              <a:t> </a:t>
            </a:r>
            <a:r>
              <a:rPr lang="en-US" sz="5400" dirty="0" err="1"/>
              <a:t>sửa</a:t>
            </a:r>
            <a:r>
              <a:rPr lang="en-US" sz="5400" dirty="0"/>
              <a:t> </a:t>
            </a:r>
            <a:r>
              <a:rPr lang="en-US" sz="5400" dirty="0" err="1"/>
              <a:t>xe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0704"/>
          </a:xfrm>
        </p:spPr>
        <p:txBody>
          <a:bodyPr/>
          <a:lstStyle/>
          <a:p>
            <a:r>
              <a:rPr lang="en-US" dirty="0"/>
              <a:t>Mock Project – Group 01</a:t>
            </a:r>
          </a:p>
          <a:p>
            <a:pPr algn="l"/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dẫn</a:t>
            </a:r>
            <a:r>
              <a:rPr lang="en-US" b="1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Linh</a:t>
            </a:r>
          </a:p>
          <a:p>
            <a:pPr algn="l"/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</a:t>
            </a:r>
          </a:p>
          <a:p>
            <a:pPr algn="l"/>
            <a:r>
              <a:rPr lang="en-US" b="1" dirty="0"/>
              <a:t>	</a:t>
            </a:r>
            <a:r>
              <a:rPr lang="en-US" dirty="0"/>
              <a:t>1.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Đạt</a:t>
            </a:r>
            <a:endParaRPr lang="en-US" dirty="0"/>
          </a:p>
          <a:p>
            <a:pPr algn="l"/>
            <a:r>
              <a:rPr lang="en-US" dirty="0"/>
              <a:t>	2. Trần Quang Thái</a:t>
            </a:r>
          </a:p>
          <a:p>
            <a:pPr algn="l"/>
            <a:r>
              <a:rPr lang="en-US" dirty="0"/>
              <a:t>	3.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4142"/>
          </a:xfrm>
        </p:spPr>
        <p:txBody>
          <a:bodyPr>
            <a:norm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Giúp chủ cửa hàng tiết kiệm thời gian và công sức trong việc quản lý cửa hàng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Giúp điều phối có thể nắm được tình trạng của nhân viên sửa chữa nhanh chóng, chính xác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Tốc độ xử lý các thao tác trong quy trình quản lý nhanh hơn nhiều so với quản lý thủ công bằng con người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 cài đặt các tính năng hữu ích cho việc quản lý giúp tối ưu hóa hiệu năng so với quản lý thông thường bằng Excel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Giúp đưa ra các thông báo nhắc nhở quản lý cửa hàng khi hàng trong kho sắp hết không đủ đáp ứng nhu cầu khách hàng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Đưa ra cái nhìn tổng quan về doanh thu và lợi nhuận của cửa hàng</a:t>
            </a:r>
          </a:p>
        </p:txBody>
      </p:sp>
    </p:spTree>
    <p:extLst>
      <p:ext uri="{BB962C8B-B14F-4D97-AF65-F5344CB8AC3E}">
        <p14:creationId xmlns:p14="http://schemas.microsoft.com/office/powerpoint/2010/main" val="277429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BPMN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E22C3-C95A-8C7D-0269-0B9F4EB23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8225"/>
            <a:ext cx="1219200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7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09DEA-6B5E-6E6D-7270-F7DF4ED0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103F08-6338-9882-BB03-040C8864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62" y="0"/>
            <a:ext cx="738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09" y="2819838"/>
            <a:ext cx="110490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5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5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09" y="2819838"/>
            <a:ext cx="110490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5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CHÂN THÀNH CẢM ƠN!</a:t>
            </a:r>
          </a:p>
        </p:txBody>
      </p:sp>
    </p:spTree>
    <p:extLst>
      <p:ext uri="{BB962C8B-B14F-4D97-AF65-F5344CB8AC3E}">
        <p14:creationId xmlns:p14="http://schemas.microsoft.com/office/powerpoint/2010/main" val="175015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Office Theme</vt:lpstr>
      <vt:lpstr>Quản lý Cửa hàng sửa xe</vt:lpstr>
      <vt:lpstr>Mục đích</vt:lpstr>
      <vt:lpstr>BPMN Tổng quan</vt:lpstr>
      <vt:lpstr>Kiểm tra tình trạng cửa hàng</vt:lpstr>
      <vt:lpstr>PowerPoint Presentation</vt:lpstr>
      <vt:lpstr>DEMO</vt:lpstr>
      <vt:lpstr>XIN CHÂN THÀNH CẢM ƠN!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TRAN QUANG THAI 20194836</cp:lastModifiedBy>
  <cp:revision>12</cp:revision>
  <dcterms:created xsi:type="dcterms:W3CDTF">2022-08-11T01:57:03Z</dcterms:created>
  <dcterms:modified xsi:type="dcterms:W3CDTF">2022-09-14T03:28:44Z</dcterms:modified>
</cp:coreProperties>
</file>