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9" r:id="rId5"/>
    <p:sldId id="270" r:id="rId6"/>
    <p:sldId id="275" r:id="rId7"/>
    <p:sldId id="271" r:id="rId8"/>
    <p:sldId id="276" r:id="rId9"/>
    <p:sldId id="278" r:id="rId10"/>
    <p:sldId id="277" r:id="rId11"/>
    <p:sldId id="258" r:id="rId12"/>
    <p:sldId id="261" r:id="rId13"/>
    <p:sldId id="266" r:id="rId14"/>
    <p:sldId id="267" r:id="rId15"/>
    <p:sldId id="274" r:id="rId16"/>
    <p:sldId id="280" r:id="rId17"/>
    <p:sldId id="26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Tran" initials="DT" lastIdx="1" clrIdx="0">
    <p:extLst>
      <p:ext uri="{19B8F6BF-5375-455C-9EA6-DF929625EA0E}">
        <p15:presenceInfo xmlns:p15="http://schemas.microsoft.com/office/powerpoint/2012/main" userId="643c3a0713e1b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2894" autoAdjust="0"/>
  </p:normalViewPr>
  <p:slideViewPr>
    <p:cSldViewPr>
      <p:cViewPr varScale="1">
        <p:scale>
          <a:sx n="45" d="100"/>
          <a:sy n="45" d="100"/>
        </p:scale>
        <p:origin x="1698" y="48"/>
      </p:cViewPr>
      <p:guideLst>
        <p:guide pos="3839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12/7/2017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12/7/2017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55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ajax </a:t>
            </a:r>
          </a:p>
          <a:p>
            <a:r>
              <a:rPr lang="en-US" dirty="0" err="1"/>
              <a:t>Lấy</a:t>
            </a:r>
            <a:r>
              <a:rPr lang="en-US" dirty="0"/>
              <a:t> 1 list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  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 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like </a:t>
            </a:r>
            <a:r>
              <a:rPr lang="en-US" dirty="0" err="1"/>
              <a:t>gọi</a:t>
            </a:r>
            <a:r>
              <a:rPr lang="en-US" dirty="0"/>
              <a:t> ajax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client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true </a:t>
            </a:r>
            <a:r>
              <a:rPr lang="en-US" dirty="0" err="1"/>
              <a:t>hoặc</a:t>
            </a:r>
            <a:r>
              <a:rPr lang="en-US" dirty="0"/>
              <a:t> false, 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toastr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noti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20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ajax, 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r>
              <a:rPr lang="en-US" dirty="0"/>
              <a:t>ajax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, </a:t>
            </a:r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ajax bao </a:t>
            </a:r>
            <a:r>
              <a:rPr lang="en-US" dirty="0" err="1"/>
              <a:t>gồm</a:t>
            </a:r>
            <a:r>
              <a:rPr lang="en-US" dirty="0"/>
              <a:t>, </a:t>
            </a:r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ajax, </a:t>
            </a:r>
          </a:p>
          <a:p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ajax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ajax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 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xml,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r>
              <a:rPr lang="en-US" dirty="0"/>
              <a:t>Ajax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xml,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 (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xhr</a:t>
            </a:r>
            <a:r>
              <a:rPr lang="en-US" dirty="0"/>
              <a:t> </a:t>
            </a:r>
            <a:r>
              <a:rPr lang="en-US" dirty="0" err="1"/>
              <a:t>XmlHttpRequest</a:t>
            </a:r>
            <a:r>
              <a:rPr lang="en-US" dirty="0"/>
              <a:t> ), DOM ( document object model ) .</a:t>
            </a:r>
          </a:p>
          <a:p>
            <a:r>
              <a:rPr lang="en-US" dirty="0"/>
              <a:t>Ajax </a:t>
            </a:r>
            <a:r>
              <a:rPr lang="en-US" dirty="0" err="1"/>
              <a:t>giúp</a:t>
            </a:r>
            <a:r>
              <a:rPr lang="en-US" dirty="0"/>
              <a:t> client server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, </a:t>
            </a:r>
            <a:r>
              <a:rPr lang="en-US" dirty="0" err="1"/>
              <a:t>messege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notification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 </a:t>
            </a:r>
          </a:p>
          <a:p>
            <a:r>
              <a:rPr lang="en-US" dirty="0"/>
              <a:t>         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google map </a:t>
            </a:r>
          </a:p>
          <a:p>
            <a:r>
              <a:rPr lang="en-US" dirty="0"/>
              <a:t>           </a:t>
            </a:r>
            <a:r>
              <a:rPr lang="en-US" dirty="0" err="1"/>
              <a:t>nút</a:t>
            </a:r>
            <a:r>
              <a:rPr lang="en-US" dirty="0"/>
              <a:t> like </a:t>
            </a:r>
            <a:r>
              <a:rPr lang="en-US" dirty="0" err="1"/>
              <a:t>và</a:t>
            </a:r>
            <a:r>
              <a:rPr lang="en-US" dirty="0"/>
              <a:t> subscribe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</a:t>
            </a:r>
          </a:p>
          <a:p>
            <a:r>
              <a:rPr lang="en-US" dirty="0"/>
              <a:t>           </a:t>
            </a:r>
            <a:r>
              <a:rPr lang="en-US" dirty="0" err="1"/>
              <a:t>khung</a:t>
            </a:r>
            <a:r>
              <a:rPr lang="en-US" dirty="0"/>
              <a:t> notification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</a:p>
          <a:p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client server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 </a:t>
            </a:r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DOM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trên</a:t>
            </a:r>
            <a:r>
              <a:rPr lang="en-US" dirty="0"/>
              <a:t> browser </a:t>
            </a:r>
          </a:p>
          <a:p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xml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ajax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Google </a:t>
            </a:r>
            <a:r>
              <a:rPr lang="en-US" dirty="0" err="1"/>
              <a:t>Sugguest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google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2005 .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( client,  internet </a:t>
            </a:r>
            <a:r>
              <a:rPr lang="en-US" dirty="0" err="1"/>
              <a:t>và</a:t>
            </a:r>
            <a:r>
              <a:rPr lang="en-US" dirty="0"/>
              <a:t> server 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bì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 </a:t>
            </a:r>
            <a:r>
              <a:rPr lang="en-US" dirty="0" err="1"/>
              <a:t>đến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6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java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filter </a:t>
            </a:r>
            <a:r>
              <a:rPr lang="en-US" dirty="0" err="1"/>
              <a:t>làm</a:t>
            </a:r>
            <a:r>
              <a:rPr lang="en-US" dirty="0"/>
              <a:t> controller ,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 web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dạy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1 </a:t>
            </a:r>
            <a:r>
              <a:rPr lang="en-US" dirty="0" err="1"/>
              <a:t>choỗi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 </a:t>
            </a:r>
            <a:r>
              <a:rPr lang="en-US" dirty="0" err="1"/>
              <a:t>lên</a:t>
            </a:r>
            <a:r>
              <a:rPr lang="en-US" dirty="0"/>
              <a:t>  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object </a:t>
            </a:r>
            <a:r>
              <a:rPr lang="en-US" dirty="0" err="1"/>
              <a:t>xhr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8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12/7/2017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12/7/2017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12/7/2017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12/7/2017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12/7/2017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12/7/2017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12/7/2017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12/7/2017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86FCBB-B04E-41F6-AC22-E994FCF30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7" y="-762000"/>
            <a:ext cx="12342813" cy="883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63" y="228600"/>
            <a:ext cx="10971372" cy="1066800"/>
          </a:xfrm>
        </p:spPr>
        <p:txBody>
          <a:bodyPr/>
          <a:lstStyle/>
          <a:p>
            <a:r>
              <a:rPr lang="en-US" b="1" u="sng" dirty="0"/>
              <a:t>INTERACTIVE FILTER MODEL in Java EE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A552A-6BE9-44D6-9DC0-B0C7455A2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963" y="1447800"/>
            <a:ext cx="8220197" cy="49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0597-2118-4629-A20F-11C1CF85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5" y="152400"/>
            <a:ext cx="10971372" cy="1066800"/>
          </a:xfrm>
        </p:spPr>
        <p:txBody>
          <a:bodyPr/>
          <a:lstStyle/>
          <a:p>
            <a:r>
              <a:rPr lang="en-US" b="1" u="sng" dirty="0"/>
              <a:t>DEMO 1:  </a:t>
            </a:r>
            <a:r>
              <a:rPr lang="en-US" b="1" u="sng" dirty="0" err="1"/>
              <a:t>XmlHttpRequest</a:t>
            </a:r>
            <a:r>
              <a:rPr lang="en-US" b="1" u="sng" dirty="0"/>
              <a:t>  (XHR)</a:t>
            </a:r>
            <a:br>
              <a:rPr lang="en-US" b="1" u="sng" dirty="0"/>
            </a:br>
            <a:endParaRPr lang="en-US" b="1" u="sng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C443E1-C6D0-4B42-AE32-AA370E741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73" y="1371600"/>
            <a:ext cx="5715798" cy="233395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E545A9-19D3-4785-BFB1-341F6D84F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2743200"/>
            <a:ext cx="6609524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111" y="152400"/>
            <a:ext cx="10971372" cy="1066800"/>
          </a:xfrm>
        </p:spPr>
        <p:txBody>
          <a:bodyPr/>
          <a:lstStyle/>
          <a:p>
            <a:r>
              <a:rPr lang="en-US" b="1" dirty="0"/>
              <a:t>DEMO 2:  Working with Idols – Use framework </a:t>
            </a:r>
            <a:r>
              <a:rPr lang="en-US" b="1" dirty="0" err="1"/>
              <a:t>JQuery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0F94B-D618-4D4D-B7C8-AB567B770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0" y="1203960"/>
            <a:ext cx="5744377" cy="261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294DD-AF2A-429B-9573-9B9F585CC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3" y="966388"/>
            <a:ext cx="10701585" cy="5695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D3413-004D-4018-9C43-2F19878D7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00" y="1203960"/>
            <a:ext cx="7990476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E68D7-3559-4EBF-A63D-D3AA88707A75}"/>
              </a:ext>
            </a:extLst>
          </p:cNvPr>
          <p:cNvSpPr txBox="1"/>
          <p:nvPr/>
        </p:nvSpPr>
        <p:spPr>
          <a:xfrm>
            <a:off x="2360612" y="533400"/>
            <a:ext cx="7086600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08F6AC-A1AB-4F8F-81ED-2BF57175E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14400"/>
            <a:ext cx="12188825" cy="81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2E06147-E092-468E-A3BC-B6B1D9E1A7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r="9259"/>
          <a:stretch>
            <a:fillRect/>
          </a:stretch>
        </p:blipFill>
        <p:spPr>
          <a:xfrm>
            <a:off x="379412" y="135548"/>
            <a:ext cx="6019800" cy="5486400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6668860" y="135549"/>
            <a:ext cx="5519965" cy="5486399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Understand the concept of AJAX.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Model View Controller in Java EE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XMLHttpRequest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Object ( XHR ).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Demo pure-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ajax.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Demo ajax with framework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D3F37-7C7E-4D25-9746-E192A0BE785C}"/>
              </a:ext>
            </a:extLst>
          </p:cNvPr>
          <p:cNvSpPr txBox="1"/>
          <p:nvPr/>
        </p:nvSpPr>
        <p:spPr>
          <a:xfrm>
            <a:off x="538735" y="6109250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----- 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Fcode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-talk 01 - How AJAX talks to server   ------</a:t>
            </a:r>
          </a:p>
          <a:p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52400"/>
            <a:ext cx="10971372" cy="1066800"/>
          </a:xfrm>
        </p:spPr>
        <p:txBody>
          <a:bodyPr/>
          <a:lstStyle/>
          <a:p>
            <a:r>
              <a:rPr lang="en-US" b="1" u="sng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1752600"/>
            <a:ext cx="10287000" cy="4190999"/>
          </a:xfrm>
        </p:spPr>
        <p:txBody>
          <a:bodyPr/>
          <a:lstStyle/>
          <a:p>
            <a:r>
              <a:rPr lang="en-US" dirty="0"/>
              <a:t>Introduction to AJAX</a:t>
            </a:r>
          </a:p>
          <a:p>
            <a:r>
              <a:rPr lang="en-US" dirty="0"/>
              <a:t>Interactive Filter Model in Java EE</a:t>
            </a:r>
          </a:p>
          <a:p>
            <a:r>
              <a:rPr lang="en-US" dirty="0"/>
              <a:t>Demo basic with </a:t>
            </a:r>
            <a:r>
              <a:rPr lang="en-US" dirty="0" err="1"/>
              <a:t>XmlHttpRequest</a:t>
            </a:r>
            <a:r>
              <a:rPr lang="en-US" dirty="0"/>
              <a:t>  (XHR)</a:t>
            </a:r>
          </a:p>
          <a:p>
            <a:r>
              <a:rPr lang="en-US" dirty="0"/>
              <a:t> Time for workshop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B8CB5-953B-4819-A34A-C8BC76D49C6B}"/>
              </a:ext>
            </a:extLst>
          </p:cNvPr>
          <p:cNvSpPr txBox="1"/>
          <p:nvPr/>
        </p:nvSpPr>
        <p:spPr>
          <a:xfrm>
            <a:off x="538735" y="6109250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----- 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Fcode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-talk 01 - How AJAX talks to server   ------</a:t>
            </a:r>
          </a:p>
          <a:p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F733-D54C-40BB-9729-0270B623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5" y="394254"/>
            <a:ext cx="10971372" cy="1066800"/>
          </a:xfrm>
        </p:spPr>
        <p:txBody>
          <a:bodyPr/>
          <a:lstStyle/>
          <a:p>
            <a:r>
              <a:rPr lang="en-US" b="1" u="sng" dirty="0"/>
              <a:t>INTRODUCTION to AJAX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70C3-A326-446C-8FF7-66FCDD9E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34" y="1729408"/>
            <a:ext cx="4641277" cy="4190999"/>
          </a:xfrm>
        </p:spPr>
        <p:txBody>
          <a:bodyPr/>
          <a:lstStyle/>
          <a:p>
            <a:r>
              <a:rPr lang="en-US" dirty="0"/>
              <a:t> What is AJAX ?</a:t>
            </a:r>
          </a:p>
          <a:p>
            <a:r>
              <a:rPr lang="en-US" dirty="0"/>
              <a:t>What are compositions of AJAX ?</a:t>
            </a:r>
          </a:p>
          <a:p>
            <a:r>
              <a:rPr lang="en-US" dirty="0"/>
              <a:t>AJAX , the child of </a:t>
            </a:r>
            <a:r>
              <a:rPr lang="en-US" b="1" u="sng" dirty="0"/>
              <a:t>GOOGLE</a:t>
            </a:r>
          </a:p>
          <a:p>
            <a:r>
              <a:rPr lang="en-US" dirty="0"/>
              <a:t>How it worked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106AE-23DE-4DA2-ABB1-F88E00FBE3E6}"/>
              </a:ext>
            </a:extLst>
          </p:cNvPr>
          <p:cNvSpPr txBox="1"/>
          <p:nvPr/>
        </p:nvSpPr>
        <p:spPr>
          <a:xfrm>
            <a:off x="5561012" y="636104"/>
            <a:ext cx="49530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E79C5F-07FD-40AC-99CE-806C092A8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1581979"/>
            <a:ext cx="5411857" cy="3097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2A576B-AC1F-4068-91EE-95EC2BC30155}"/>
              </a:ext>
            </a:extLst>
          </p:cNvPr>
          <p:cNvSpPr txBox="1"/>
          <p:nvPr/>
        </p:nvSpPr>
        <p:spPr>
          <a:xfrm>
            <a:off x="538735" y="6109250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----- 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Fcode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-talk 01 - How AJAX talks to server   ------</a:t>
            </a:r>
          </a:p>
          <a:p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5B2580-06C3-4816-889D-43EE59F2D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76" y="675861"/>
            <a:ext cx="3505201" cy="318654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D41513-09B1-4021-B043-A41D9A162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0" y="139970"/>
            <a:ext cx="4762501" cy="4293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24BE93-242A-457F-B774-53CDF2406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648200"/>
            <a:ext cx="5160328" cy="196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1221DB-31EA-499F-8855-B1F91101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5" y="228600"/>
            <a:ext cx="3962400" cy="1295400"/>
          </a:xfrm>
        </p:spPr>
        <p:txBody>
          <a:bodyPr/>
          <a:lstStyle/>
          <a:p>
            <a:r>
              <a:rPr lang="en-US" b="1" u="sng" dirty="0"/>
              <a:t>WHAT IS AJAX ?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37778-1B69-4F1D-814D-585A51E058F2}"/>
              </a:ext>
            </a:extLst>
          </p:cNvPr>
          <p:cNvSpPr txBox="1">
            <a:spLocks/>
          </p:cNvSpPr>
          <p:nvPr/>
        </p:nvSpPr>
        <p:spPr>
          <a:xfrm>
            <a:off x="538735" y="1371600"/>
            <a:ext cx="10439399" cy="44891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AJAX stands for  </a:t>
            </a:r>
            <a:r>
              <a:rPr lang="en-US" b="1" u="sng" dirty="0"/>
              <a:t>Asynchronous </a:t>
            </a:r>
            <a:r>
              <a:rPr lang="en-US" b="1" u="sng" dirty="0" err="1"/>
              <a:t>Javascript</a:t>
            </a:r>
            <a:r>
              <a:rPr lang="en-US" b="1" u="sng" dirty="0"/>
              <a:t> and Xml</a:t>
            </a:r>
            <a:r>
              <a:rPr lang="en-US" dirty="0"/>
              <a:t>.</a:t>
            </a:r>
          </a:p>
          <a:p>
            <a:r>
              <a:rPr lang="en-US" dirty="0"/>
              <a:t>AJAX is not a programming language or a tool.</a:t>
            </a:r>
          </a:p>
          <a:p>
            <a:r>
              <a:rPr lang="en-US" dirty="0"/>
              <a:t>In concept,  AJAX is a technique for creating better, faster, and more interactive web applications with the help of XML, HTML, CSS, and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b="1" u="sng" dirty="0"/>
              <a:t>Examples of Big Applications using AJAX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Google Maps, </a:t>
            </a:r>
          </a:p>
          <a:p>
            <a:pPr lvl="1"/>
            <a:r>
              <a:rPr lang="en-US" dirty="0"/>
              <a:t>Gmail, </a:t>
            </a:r>
            <a:r>
              <a:rPr lang="en-US" dirty="0" err="1"/>
              <a:t>Youtube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Facebook tabs.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859BC-A728-49D0-AAA0-6BD2FE3AE49F}"/>
              </a:ext>
            </a:extLst>
          </p:cNvPr>
          <p:cNvSpPr txBox="1"/>
          <p:nvPr/>
        </p:nvSpPr>
        <p:spPr>
          <a:xfrm>
            <a:off x="538735" y="6109250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----- 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Fcode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-talk 01 - How AJAX talks to server   ------</a:t>
            </a:r>
          </a:p>
          <a:p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3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620479-46F3-41D0-8F2A-BAE209DBB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5" y="291748"/>
            <a:ext cx="4020111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E1DA-495D-4DA4-B51F-278A1FB4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52400"/>
            <a:ext cx="5715798" cy="4210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A961A8-726B-47B4-854E-42E690644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4696754"/>
            <a:ext cx="3534268" cy="1247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C13EE4-B035-4807-A380-52B897036F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2" y="1371600"/>
            <a:ext cx="3841435" cy="469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6C9B-7C82-40BB-9E44-CECB5C47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304800"/>
            <a:ext cx="10971372" cy="1066800"/>
          </a:xfrm>
        </p:spPr>
        <p:txBody>
          <a:bodyPr/>
          <a:lstStyle/>
          <a:p>
            <a:r>
              <a:rPr lang="en-US" b="1" u="sng" dirty="0"/>
              <a:t>WHAT ARE COMPOSITIONS OF AJAX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20B4F-6AA7-4214-B4D5-8B749BA6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600200"/>
            <a:ext cx="10287000" cy="4190999"/>
          </a:xfrm>
        </p:spPr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object (to exchange data asynchronously with a server)</a:t>
            </a:r>
          </a:p>
          <a:p>
            <a:r>
              <a:rPr lang="en-US" dirty="0"/>
              <a:t>JavaScript/DOM (to display/interact with the information)</a:t>
            </a:r>
          </a:p>
          <a:p>
            <a:r>
              <a:rPr lang="en-US" dirty="0"/>
              <a:t>CSS (to style the data)</a:t>
            </a:r>
          </a:p>
          <a:p>
            <a:r>
              <a:rPr lang="en-US" dirty="0"/>
              <a:t>JSON, XML (often used as the format for transferring data)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91219-743D-4401-BC52-DD1CD6673442}"/>
              </a:ext>
            </a:extLst>
          </p:cNvPr>
          <p:cNvSpPr txBox="1"/>
          <p:nvPr/>
        </p:nvSpPr>
        <p:spPr>
          <a:xfrm>
            <a:off x="538735" y="6109250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----- 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Fcode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-talk 01 - How AJAX talks to server   ------</a:t>
            </a:r>
          </a:p>
          <a:p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8904"/>
            <a:ext cx="10971372" cy="1066800"/>
          </a:xfrm>
        </p:spPr>
        <p:txBody>
          <a:bodyPr/>
          <a:lstStyle/>
          <a:p>
            <a:r>
              <a:rPr lang="en-US" b="1" u="sng" dirty="0"/>
              <a:t>HISTORY OF AJAX - Google Suggest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3B62535-D5AE-4E05-85CE-9CAE1AF07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3" y="1143000"/>
            <a:ext cx="6096000" cy="4419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627EF6-B8B1-48EE-B686-16AB78B4A9AE}"/>
              </a:ext>
            </a:extLst>
          </p:cNvPr>
          <p:cNvSpPr txBox="1"/>
          <p:nvPr/>
        </p:nvSpPr>
        <p:spPr>
          <a:xfrm>
            <a:off x="531812" y="1245704"/>
            <a:ext cx="472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AJAX was made popular in 2005 by Google, with Google Suggest.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4"/>
              </a:rPr>
              <a:t>Google Suggest</a:t>
            </a:r>
            <a:r>
              <a:rPr lang="en-US" sz="2800" dirty="0"/>
              <a:t> is using AJAX to get the suggestions when you type in the search box.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1522E-5447-4EE7-9738-1A9DB8C47FC9}"/>
              </a:ext>
            </a:extLst>
          </p:cNvPr>
          <p:cNvSpPr txBox="1"/>
          <p:nvPr/>
        </p:nvSpPr>
        <p:spPr>
          <a:xfrm>
            <a:off x="538735" y="6109250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----- 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Fcode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-talk 01 - How AJAX talks to server   ------</a:t>
            </a:r>
          </a:p>
          <a:p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0"/>
            <a:ext cx="10971372" cy="1066800"/>
          </a:xfrm>
        </p:spPr>
        <p:txBody>
          <a:bodyPr/>
          <a:lstStyle/>
          <a:p>
            <a:r>
              <a:rPr lang="en-US" b="1" u="sng" dirty="0"/>
              <a:t>HOW AJAX WORKS ?</a:t>
            </a:r>
          </a:p>
        </p:txBody>
      </p:sp>
      <p:pic>
        <p:nvPicPr>
          <p:cNvPr id="1026" name="Picture 2" descr="https://lh3.googleusercontent.com/WaEW_-SFKPGOJk4ByNF5xr9mdu_VJPHTnfiQLAHsqe50tCSF0Ca_KsLL5lt8A9SL-NHyqFW4BVOsPlxPm8QVmA5T__RY89VeDaVIc0NFdTMFFL0tLZJIjUccPLF85HqC9YTK3ysQ">
            <a:extLst>
              <a:ext uri="{FF2B5EF4-FFF2-40B4-BE49-F238E27FC236}">
                <a16:creationId xmlns:a16="http://schemas.microsoft.com/office/drawing/2014/main" id="{05B7BD54-30A6-4C9D-A855-B0F253C47E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831" y="107674"/>
            <a:ext cx="6914768" cy="39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Hz3hDxJ6L6EdAbJY5boFLcEv8Y41GWGZGHWG7E9x3Euvn685n0DB2ncxtCUVA09c99KFS6d_WZAasBsIdji_MEQ1mCYeB7BVMIHtXlC9Q8CeYumR7eGf-KvLO4bQyGzyPe7vnVYb">
            <a:extLst>
              <a:ext uri="{FF2B5EF4-FFF2-40B4-BE49-F238E27FC236}">
                <a16:creationId xmlns:a16="http://schemas.microsoft.com/office/drawing/2014/main" id="{A012F19C-8702-4416-91F1-392EB7684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2406926"/>
            <a:ext cx="7893676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schemas.microsoft.com/office/infopath/2007/PartnerControls"/>
    <ds:schemaRef ds:uri="http://schemas.microsoft.com/office/2006/metadata/properties"/>
    <ds:schemaRef ds:uri="a4f35948-e619-41b3-aa29-22878b09cfd2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0262f94-9f35-4ac3-9a90-690165a166b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569</TotalTime>
  <Words>631</Words>
  <Application>Microsoft Office PowerPoint</Application>
  <PresentationFormat>Custom</PresentationFormat>
  <Paragraphs>87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Verdana</vt:lpstr>
      <vt:lpstr>Marketing 16x9</vt:lpstr>
      <vt:lpstr>PowerPoint Presentation</vt:lpstr>
      <vt:lpstr>OVERVIEW</vt:lpstr>
      <vt:lpstr>INTRODUCTION to AJAX </vt:lpstr>
      <vt:lpstr>PowerPoint Presentation</vt:lpstr>
      <vt:lpstr>WHAT IS AJAX ? </vt:lpstr>
      <vt:lpstr>PowerPoint Presentation</vt:lpstr>
      <vt:lpstr>WHAT ARE COMPOSITIONS OF AJAX ?</vt:lpstr>
      <vt:lpstr>HISTORY OF AJAX - Google Suggest </vt:lpstr>
      <vt:lpstr>HOW AJAX WORKS ?</vt:lpstr>
      <vt:lpstr>INTERACTIVE FILTER MODEL in Java EE </vt:lpstr>
      <vt:lpstr>DEMO 1:  XmlHttpRequest  (XHR) </vt:lpstr>
      <vt:lpstr>DEMO 2:  Working with Idols – Use framework JQuery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AJAX TALK TO SERVER…</dc:title>
  <dc:creator>Dylan Tran</dc:creator>
  <cp:lastModifiedBy>Dylan Tran</cp:lastModifiedBy>
  <cp:revision>36</cp:revision>
  <dcterms:created xsi:type="dcterms:W3CDTF">2017-12-02T04:14:59Z</dcterms:created>
  <dcterms:modified xsi:type="dcterms:W3CDTF">2017-12-07T05:58:39Z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