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30"/>
  </p:notesMasterIdLst>
  <p:sldIdLst>
    <p:sldId id="256" r:id="rId2"/>
    <p:sldId id="268" r:id="rId3"/>
    <p:sldId id="258" r:id="rId4"/>
    <p:sldId id="272" r:id="rId5"/>
    <p:sldId id="269" r:id="rId6"/>
    <p:sldId id="270" r:id="rId7"/>
    <p:sldId id="259" r:id="rId8"/>
    <p:sldId id="279" r:id="rId9"/>
    <p:sldId id="287" r:id="rId10"/>
    <p:sldId id="291" r:id="rId11"/>
    <p:sldId id="292" r:id="rId12"/>
    <p:sldId id="294" r:id="rId13"/>
    <p:sldId id="280" r:id="rId14"/>
    <p:sldId id="289" r:id="rId15"/>
    <p:sldId id="290" r:id="rId16"/>
    <p:sldId id="286" r:id="rId17"/>
    <p:sldId id="288" r:id="rId18"/>
    <p:sldId id="293" r:id="rId19"/>
    <p:sldId id="264" r:id="rId20"/>
    <p:sldId id="281" r:id="rId21"/>
    <p:sldId id="274" r:id="rId22"/>
    <p:sldId id="283" r:id="rId23"/>
    <p:sldId id="282" r:id="rId24"/>
    <p:sldId id="275" r:id="rId25"/>
    <p:sldId id="278" r:id="rId26"/>
    <p:sldId id="284" r:id="rId27"/>
    <p:sldId id="285" r:id="rId28"/>
    <p:sldId id="265" r:id="rId29"/>
  </p:sldIdLst>
  <p:sldSz cx="18288000" cy="10287000"/>
  <p:notesSz cx="6858000" cy="9144000"/>
  <p:embeddedFontLst>
    <p:embeddedFont>
      <p:font typeface="Open Sans" panose="020B0604020202020204" charset="0"/>
      <p:regular r:id="rId31"/>
      <p:bold r:id="rId32"/>
      <p:italic r:id="rId33"/>
      <p:boldItalic r:id="rId34"/>
    </p:embeddedFont>
    <p:embeddedFont>
      <p:font typeface="Open Sans Bold" panose="020B0604020202020204" charset="0"/>
      <p:regular r:id="rId35"/>
      <p:bold r:id="rId36"/>
    </p:embeddedFont>
    <p:embeddedFont>
      <p:font typeface="Poppins Bold" panose="020B0604020202020204" charset="0"/>
      <p:regular r:id="rId37"/>
      <p:bold r:id="rId38"/>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284D8F-A0D8-46DF-B486-0155B6070D18}" v="1393" dt="2025-10-27T15:36:06.404"/>
    <p1510:client id="{16CF5BBF-02A0-C297-79D1-B0EA1B1C6CA5}" v="12" dt="2025-10-27T15:41:55.961"/>
    <p1510:client id="{3592641C-9D37-CAF2-7121-940B6891C1EA}" v="405" dt="2025-10-27T15:20:38.207"/>
    <p1510:client id="{8608A93B-B499-4F81-9826-37F10512DAE5}" v="12" dt="2025-10-27T12:53:01.399"/>
    <p1510:client id="{86A8CC10-9C2E-CC0D-6DB3-BEC4C1ED2F89}" v="1" dt="2025-10-27T07:15:52.466"/>
    <p1510:client id="{D7A7659D-764F-4540-01DF-59C5DC0C7A49}" v="79" dt="2025-10-27T10:34:30.935"/>
    <p1510:client id="{E65F3252-B8C4-55D3-B5D4-4A767BAF351E}" v="13" dt="2025-10-27T09:22:49.90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216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6.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1.fntdata"/><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3.fntdata"/><Relationship Id="rId38" Type="http://schemas.openxmlformats.org/officeDocument/2006/relationships/font" Target="fonts/font8.fntdata"/></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guyễn Quốc Khánh" userId="S::106220255@sv1.dut.udn.vn::a99d8c53-2260-4a43-80de-d6f2bc486cd8" providerId="AD" clId="Web-{86A8CC10-9C2E-CC0D-6DB3-BEC4C1ED2F89}"/>
    <pc:docChg chg="addSld">
      <pc:chgData name="Nguyễn Quốc Khánh" userId="S::106220255@sv1.dut.udn.vn::a99d8c53-2260-4a43-80de-d6f2bc486cd8" providerId="AD" clId="Web-{86A8CC10-9C2E-CC0D-6DB3-BEC4C1ED2F89}" dt="2025-10-27T07:15:52.466" v="0"/>
      <pc:docMkLst>
        <pc:docMk/>
      </pc:docMkLst>
      <pc:sldChg chg="new">
        <pc:chgData name="Nguyễn Quốc Khánh" userId="S::106220255@sv1.dut.udn.vn::a99d8c53-2260-4a43-80de-d6f2bc486cd8" providerId="AD" clId="Web-{86A8CC10-9C2E-CC0D-6DB3-BEC4C1ED2F89}" dt="2025-10-27T07:15:52.466" v="0"/>
        <pc:sldMkLst>
          <pc:docMk/>
          <pc:sldMk cId="3668426665" sldId="279"/>
        </pc:sldMkLst>
      </pc:sldChg>
    </pc:docChg>
  </pc:docChgLst>
  <pc:docChgLst>
    <pc:chgData name="Nguyễn Quốc Khánh" userId="S::106220255@sv1.dut.udn.vn::a99d8c53-2260-4a43-80de-d6f2bc486cd8" providerId="AD" clId="Web-{E65F3252-B8C4-55D3-B5D4-4A767BAF351E}"/>
    <pc:docChg chg="modSld">
      <pc:chgData name="Nguyễn Quốc Khánh" userId="S::106220255@sv1.dut.udn.vn::a99d8c53-2260-4a43-80de-d6f2bc486cd8" providerId="AD" clId="Web-{E65F3252-B8C4-55D3-B5D4-4A767BAF351E}" dt="2025-10-27T09:22:49.904" v="7"/>
      <pc:docMkLst>
        <pc:docMk/>
      </pc:docMkLst>
      <pc:sldChg chg="addSp delSp modSp">
        <pc:chgData name="Nguyễn Quốc Khánh" userId="S::106220255@sv1.dut.udn.vn::a99d8c53-2260-4a43-80de-d6f2bc486cd8" providerId="AD" clId="Web-{E65F3252-B8C4-55D3-B5D4-4A767BAF351E}" dt="2025-10-27T09:22:49.904" v="7"/>
        <pc:sldMkLst>
          <pc:docMk/>
          <pc:sldMk cId="3668426665" sldId="279"/>
        </pc:sldMkLst>
        <pc:spChg chg="add del mod">
          <ac:chgData name="Nguyễn Quốc Khánh" userId="S::106220255@sv1.dut.udn.vn::a99d8c53-2260-4a43-80de-d6f2bc486cd8" providerId="AD" clId="Web-{E65F3252-B8C4-55D3-B5D4-4A767BAF351E}" dt="2025-10-27T09:22:49.904" v="7"/>
          <ac:spMkLst>
            <pc:docMk/>
            <pc:sldMk cId="3668426665" sldId="279"/>
            <ac:spMk id="2" creationId="{067F9307-CCC4-B639-3517-C29C8D103602}"/>
          </ac:spMkLst>
        </pc:spChg>
      </pc:sldChg>
    </pc:docChg>
  </pc:docChgLst>
  <pc:docChgLst>
    <pc:chgData name="Hà Tiến Đạt" userId="2c270499-d7a4-441a-931b-11c3708e529e" providerId="ADAL" clId="{DDB06710-498B-452A-93D4-3C2887EC2D6F}"/>
    <pc:docChg chg="undo custSel addSld delSld modSld sldOrd">
      <pc:chgData name="Hà Tiến Đạt" userId="2c270499-d7a4-441a-931b-11c3708e529e" providerId="ADAL" clId="{DDB06710-498B-452A-93D4-3C2887EC2D6F}" dt="2025-10-27T15:36:06.404" v="3498" actId="1076"/>
      <pc:docMkLst>
        <pc:docMk/>
      </pc:docMkLst>
      <pc:sldChg chg="addSp delSp modSp mod">
        <pc:chgData name="Hà Tiến Đạt" userId="2c270499-d7a4-441a-931b-11c3708e529e" providerId="ADAL" clId="{DDB06710-498B-452A-93D4-3C2887EC2D6F}" dt="2025-10-27T15:34:42.891" v="3488" actId="1076"/>
        <pc:sldMkLst>
          <pc:docMk/>
          <pc:sldMk cId="0" sldId="256"/>
        </pc:sldMkLst>
        <pc:spChg chg="mod">
          <ac:chgData name="Hà Tiến Đạt" userId="2c270499-d7a4-441a-931b-11c3708e529e" providerId="ADAL" clId="{DDB06710-498B-452A-93D4-3C2887EC2D6F}" dt="2025-10-26T09:34:33.499" v="138" actId="1076"/>
          <ac:spMkLst>
            <pc:docMk/>
            <pc:sldMk cId="0" sldId="256"/>
            <ac:spMk id="13" creationId="{00000000-0000-0000-0000-000000000000}"/>
          </ac:spMkLst>
        </pc:spChg>
        <pc:spChg chg="add del mod">
          <ac:chgData name="Hà Tiến Đạt" userId="2c270499-d7a4-441a-931b-11c3708e529e" providerId="ADAL" clId="{DDB06710-498B-452A-93D4-3C2887EC2D6F}" dt="2025-10-26T13:36:00.462" v="630" actId="478"/>
          <ac:spMkLst>
            <pc:docMk/>
            <pc:sldMk cId="0" sldId="256"/>
            <ac:spMk id="14" creationId="{00000000-0000-0000-0000-000000000000}"/>
          </ac:spMkLst>
        </pc:spChg>
        <pc:spChg chg="mod">
          <ac:chgData name="Hà Tiến Đạt" userId="2c270499-d7a4-441a-931b-11c3708e529e" providerId="ADAL" clId="{DDB06710-498B-452A-93D4-3C2887EC2D6F}" dt="2025-10-26T09:34:33.499" v="138" actId="1076"/>
          <ac:spMkLst>
            <pc:docMk/>
            <pc:sldMk cId="0" sldId="256"/>
            <ac:spMk id="15" creationId="{00000000-0000-0000-0000-000000000000}"/>
          </ac:spMkLst>
        </pc:spChg>
        <pc:spChg chg="mod">
          <ac:chgData name="Hà Tiến Đạt" userId="2c270499-d7a4-441a-931b-11c3708e529e" providerId="ADAL" clId="{DDB06710-498B-452A-93D4-3C2887EC2D6F}" dt="2025-10-26T09:34:33.499" v="138" actId="1076"/>
          <ac:spMkLst>
            <pc:docMk/>
            <pc:sldMk cId="0" sldId="256"/>
            <ac:spMk id="16" creationId="{00000000-0000-0000-0000-000000000000}"/>
          </ac:spMkLst>
        </pc:spChg>
        <pc:spChg chg="mod">
          <ac:chgData name="Hà Tiến Đạt" userId="2c270499-d7a4-441a-931b-11c3708e529e" providerId="ADAL" clId="{DDB06710-498B-452A-93D4-3C2887EC2D6F}" dt="2025-10-26T09:34:33.499" v="138" actId="1076"/>
          <ac:spMkLst>
            <pc:docMk/>
            <pc:sldMk cId="0" sldId="256"/>
            <ac:spMk id="17" creationId="{00000000-0000-0000-0000-000000000000}"/>
          </ac:spMkLst>
        </pc:spChg>
        <pc:spChg chg="mod">
          <ac:chgData name="Hà Tiến Đạt" userId="2c270499-d7a4-441a-931b-11c3708e529e" providerId="ADAL" clId="{DDB06710-498B-452A-93D4-3C2887EC2D6F}" dt="2025-10-26T09:34:33.499" v="138" actId="1076"/>
          <ac:spMkLst>
            <pc:docMk/>
            <pc:sldMk cId="0" sldId="256"/>
            <ac:spMk id="18" creationId="{00000000-0000-0000-0000-000000000000}"/>
          </ac:spMkLst>
        </pc:spChg>
        <pc:spChg chg="mod">
          <ac:chgData name="Hà Tiến Đạt" userId="2c270499-d7a4-441a-931b-11c3708e529e" providerId="ADAL" clId="{DDB06710-498B-452A-93D4-3C2887EC2D6F}" dt="2025-10-26T09:34:33.499" v="138" actId="1076"/>
          <ac:spMkLst>
            <pc:docMk/>
            <pc:sldMk cId="0" sldId="256"/>
            <ac:spMk id="19" creationId="{00000000-0000-0000-0000-000000000000}"/>
          </ac:spMkLst>
        </pc:spChg>
        <pc:spChg chg="mod">
          <ac:chgData name="Hà Tiến Đạt" userId="2c270499-d7a4-441a-931b-11c3708e529e" providerId="ADAL" clId="{DDB06710-498B-452A-93D4-3C2887EC2D6F}" dt="2025-10-26T09:34:33.499" v="138" actId="1076"/>
          <ac:spMkLst>
            <pc:docMk/>
            <pc:sldMk cId="0" sldId="256"/>
            <ac:spMk id="20" creationId="{00000000-0000-0000-0000-000000000000}"/>
          </ac:spMkLst>
        </pc:spChg>
        <pc:spChg chg="mod">
          <ac:chgData name="Hà Tiến Đạt" userId="2c270499-d7a4-441a-931b-11c3708e529e" providerId="ADAL" clId="{DDB06710-498B-452A-93D4-3C2887EC2D6F}" dt="2025-10-26T09:34:33.499" v="138" actId="1076"/>
          <ac:spMkLst>
            <pc:docMk/>
            <pc:sldMk cId="0" sldId="256"/>
            <ac:spMk id="21" creationId="{00000000-0000-0000-0000-000000000000}"/>
          </ac:spMkLst>
        </pc:spChg>
        <pc:spChg chg="mod">
          <ac:chgData name="Hà Tiến Đạt" userId="2c270499-d7a4-441a-931b-11c3708e529e" providerId="ADAL" clId="{DDB06710-498B-452A-93D4-3C2887EC2D6F}" dt="2025-10-26T09:31:28.302" v="131" actId="1076"/>
          <ac:spMkLst>
            <pc:docMk/>
            <pc:sldMk cId="0" sldId="256"/>
            <ac:spMk id="38" creationId="{00000000-0000-0000-0000-000000000000}"/>
          </ac:spMkLst>
        </pc:spChg>
        <pc:spChg chg="del mod">
          <ac:chgData name="Hà Tiến Đạt" userId="2c270499-d7a4-441a-931b-11c3708e529e" providerId="ADAL" clId="{DDB06710-498B-452A-93D4-3C2887EC2D6F}" dt="2025-10-26T09:30:16.273" v="67" actId="478"/>
          <ac:spMkLst>
            <pc:docMk/>
            <pc:sldMk cId="0" sldId="256"/>
            <ac:spMk id="43" creationId="{00000000-0000-0000-0000-000000000000}"/>
          </ac:spMkLst>
        </pc:spChg>
        <pc:spChg chg="add mod">
          <ac:chgData name="Hà Tiến Đạt" userId="2c270499-d7a4-441a-931b-11c3708e529e" providerId="ADAL" clId="{DDB06710-498B-452A-93D4-3C2887EC2D6F}" dt="2025-10-26T09:31:21.598" v="130" actId="1076"/>
          <ac:spMkLst>
            <pc:docMk/>
            <pc:sldMk cId="0" sldId="256"/>
            <ac:spMk id="45" creationId="{38477CA5-5DBE-4681-A41A-D1C180FB06EA}"/>
          </ac:spMkLst>
        </pc:spChg>
        <pc:spChg chg="add mod">
          <ac:chgData name="Hà Tiến Đạt" userId="2c270499-d7a4-441a-931b-11c3708e529e" providerId="ADAL" clId="{DDB06710-498B-452A-93D4-3C2887EC2D6F}" dt="2025-10-27T15:34:42.891" v="3488" actId="1076"/>
          <ac:spMkLst>
            <pc:docMk/>
            <pc:sldMk cId="0" sldId="256"/>
            <ac:spMk id="46" creationId="{3E437161-BCC2-60F8-7163-F5B45A3F7D6F}"/>
          </ac:spMkLst>
        </pc:spChg>
        <pc:grpChg chg="mod">
          <ac:chgData name="Hà Tiến Đạt" userId="2c270499-d7a4-441a-931b-11c3708e529e" providerId="ADAL" clId="{DDB06710-498B-452A-93D4-3C2887EC2D6F}" dt="2025-10-26T09:36:36.719" v="159" actId="1076"/>
          <ac:grpSpMkLst>
            <pc:docMk/>
            <pc:sldMk cId="0" sldId="256"/>
            <ac:grpSpMk id="12" creationId="{00000000-0000-0000-0000-000000000000}"/>
          </ac:grpSpMkLst>
        </pc:grpChg>
        <pc:picChg chg="add del mod">
          <ac:chgData name="Hà Tiến Đạt" userId="2c270499-d7a4-441a-931b-11c3708e529e" providerId="ADAL" clId="{DDB06710-498B-452A-93D4-3C2887EC2D6F}" dt="2025-10-26T09:36:19.892" v="152" actId="478"/>
          <ac:picMkLst>
            <pc:docMk/>
            <pc:sldMk cId="0" sldId="256"/>
            <ac:picMk id="47" creationId="{592FE857-6910-4794-029B-708D3DE1601F}"/>
          </ac:picMkLst>
        </pc:picChg>
        <pc:picChg chg="add mod">
          <ac:chgData name="Hà Tiến Đạt" userId="2c270499-d7a4-441a-931b-11c3708e529e" providerId="ADAL" clId="{DDB06710-498B-452A-93D4-3C2887EC2D6F}" dt="2025-10-26T09:34:33.499" v="138" actId="1076"/>
          <ac:picMkLst>
            <pc:docMk/>
            <pc:sldMk cId="0" sldId="256"/>
            <ac:picMk id="1026" creationId="{7F83F18B-BC66-622F-C6E7-2D1DD8CCCE69}"/>
          </ac:picMkLst>
        </pc:picChg>
        <pc:picChg chg="add mod">
          <ac:chgData name="Hà Tiến Đạt" userId="2c270499-d7a4-441a-931b-11c3708e529e" providerId="ADAL" clId="{DDB06710-498B-452A-93D4-3C2887EC2D6F}" dt="2025-10-26T13:36:24.688" v="634" actId="14100"/>
          <ac:picMkLst>
            <pc:docMk/>
            <pc:sldMk cId="0" sldId="256"/>
            <ac:picMk id="1028" creationId="{E6A5877F-B62E-88B2-FC9A-721CCCB10139}"/>
          </ac:picMkLst>
        </pc:picChg>
      </pc:sldChg>
      <pc:sldChg chg="del">
        <pc:chgData name="Hà Tiến Đạt" userId="2c270499-d7a4-441a-931b-11c3708e529e" providerId="ADAL" clId="{DDB06710-498B-452A-93D4-3C2887EC2D6F}" dt="2025-10-27T15:31:30.164" v="3451" actId="47"/>
        <pc:sldMkLst>
          <pc:docMk/>
          <pc:sldMk cId="0" sldId="257"/>
        </pc:sldMkLst>
      </pc:sldChg>
      <pc:sldChg chg="addSp delSp modSp mod ord">
        <pc:chgData name="Hà Tiến Đạt" userId="2c270499-d7a4-441a-931b-11c3708e529e" providerId="ADAL" clId="{DDB06710-498B-452A-93D4-3C2887EC2D6F}" dt="2025-10-26T15:28:03.033" v="1963" actId="1076"/>
        <pc:sldMkLst>
          <pc:docMk/>
          <pc:sldMk cId="0" sldId="258"/>
        </pc:sldMkLst>
        <pc:spChg chg="del">
          <ac:chgData name="Hà Tiến Đạt" userId="2c270499-d7a4-441a-931b-11c3708e529e" providerId="ADAL" clId="{DDB06710-498B-452A-93D4-3C2887EC2D6F}" dt="2025-10-26T13:23:06.389" v="537" actId="478"/>
          <ac:spMkLst>
            <pc:docMk/>
            <pc:sldMk cId="0" sldId="258"/>
            <ac:spMk id="22" creationId="{00000000-0000-0000-0000-000000000000}"/>
          </ac:spMkLst>
        </pc:spChg>
        <pc:spChg chg="del">
          <ac:chgData name="Hà Tiến Đạt" userId="2c270499-d7a4-441a-931b-11c3708e529e" providerId="ADAL" clId="{DDB06710-498B-452A-93D4-3C2887EC2D6F}" dt="2025-10-26T13:23:11.082" v="541" actId="478"/>
          <ac:spMkLst>
            <pc:docMk/>
            <pc:sldMk cId="0" sldId="258"/>
            <ac:spMk id="23" creationId="{00000000-0000-0000-0000-000000000000}"/>
          </ac:spMkLst>
        </pc:spChg>
        <pc:spChg chg="del">
          <ac:chgData name="Hà Tiến Đạt" userId="2c270499-d7a4-441a-931b-11c3708e529e" providerId="ADAL" clId="{DDB06710-498B-452A-93D4-3C2887EC2D6F}" dt="2025-10-26T13:23:09.792" v="540" actId="478"/>
          <ac:spMkLst>
            <pc:docMk/>
            <pc:sldMk cId="0" sldId="258"/>
            <ac:spMk id="24" creationId="{00000000-0000-0000-0000-000000000000}"/>
          </ac:spMkLst>
        </pc:spChg>
        <pc:spChg chg="del">
          <ac:chgData name="Hà Tiến Đạt" userId="2c270499-d7a4-441a-931b-11c3708e529e" providerId="ADAL" clId="{DDB06710-498B-452A-93D4-3C2887EC2D6F}" dt="2025-10-26T13:23:09.056" v="539" actId="478"/>
          <ac:spMkLst>
            <pc:docMk/>
            <pc:sldMk cId="0" sldId="258"/>
            <ac:spMk id="25" creationId="{00000000-0000-0000-0000-000000000000}"/>
          </ac:spMkLst>
        </pc:spChg>
        <pc:spChg chg="del">
          <ac:chgData name="Hà Tiến Đạt" userId="2c270499-d7a4-441a-931b-11c3708e529e" providerId="ADAL" clId="{DDB06710-498B-452A-93D4-3C2887EC2D6F}" dt="2025-10-26T13:23:08.197" v="538" actId="478"/>
          <ac:spMkLst>
            <pc:docMk/>
            <pc:sldMk cId="0" sldId="258"/>
            <ac:spMk id="26" creationId="{00000000-0000-0000-0000-000000000000}"/>
          </ac:spMkLst>
        </pc:spChg>
        <pc:spChg chg="mod">
          <ac:chgData name="Hà Tiến Đạt" userId="2c270499-d7a4-441a-931b-11c3708e529e" providerId="ADAL" clId="{DDB06710-498B-452A-93D4-3C2887EC2D6F}" dt="2025-10-26T13:13:29.724" v="472" actId="255"/>
          <ac:spMkLst>
            <pc:docMk/>
            <pc:sldMk cId="0" sldId="258"/>
            <ac:spMk id="40" creationId="{00000000-0000-0000-0000-000000000000}"/>
          </ac:spMkLst>
        </pc:spChg>
        <pc:spChg chg="mod">
          <ac:chgData name="Hà Tiến Đạt" userId="2c270499-d7a4-441a-931b-11c3708e529e" providerId="ADAL" clId="{DDB06710-498B-452A-93D4-3C2887EC2D6F}" dt="2025-10-26T13:04:21.126" v="290" actId="1076"/>
          <ac:spMkLst>
            <pc:docMk/>
            <pc:sldMk cId="0" sldId="258"/>
            <ac:spMk id="42" creationId="{00000000-0000-0000-0000-000000000000}"/>
          </ac:spMkLst>
        </pc:spChg>
        <pc:spChg chg="del mod">
          <ac:chgData name="Hà Tiến Đạt" userId="2c270499-d7a4-441a-931b-11c3708e529e" providerId="ADAL" clId="{DDB06710-498B-452A-93D4-3C2887EC2D6F}" dt="2025-10-26T13:03:30.498" v="279"/>
          <ac:spMkLst>
            <pc:docMk/>
            <pc:sldMk cId="0" sldId="258"/>
            <ac:spMk id="44" creationId="{00000000-0000-0000-0000-000000000000}"/>
          </ac:spMkLst>
        </pc:spChg>
        <pc:spChg chg="mod">
          <ac:chgData name="Hà Tiến Đạt" userId="2c270499-d7a4-441a-931b-11c3708e529e" providerId="ADAL" clId="{DDB06710-498B-452A-93D4-3C2887EC2D6F}" dt="2025-10-26T13:04:44.078" v="298" actId="1076"/>
          <ac:spMkLst>
            <pc:docMk/>
            <pc:sldMk cId="0" sldId="258"/>
            <ac:spMk id="45" creationId="{00000000-0000-0000-0000-000000000000}"/>
          </ac:spMkLst>
        </pc:spChg>
        <pc:spChg chg="del">
          <ac:chgData name="Hà Tiến Đạt" userId="2c270499-d7a4-441a-931b-11c3708e529e" providerId="ADAL" clId="{DDB06710-498B-452A-93D4-3C2887EC2D6F}" dt="2025-10-26T13:04:38.158" v="296" actId="478"/>
          <ac:spMkLst>
            <pc:docMk/>
            <pc:sldMk cId="0" sldId="258"/>
            <ac:spMk id="49" creationId="{00000000-0000-0000-0000-000000000000}"/>
          </ac:spMkLst>
        </pc:spChg>
        <pc:spChg chg="del">
          <ac:chgData name="Hà Tiến Đạt" userId="2c270499-d7a4-441a-931b-11c3708e529e" providerId="ADAL" clId="{DDB06710-498B-452A-93D4-3C2887EC2D6F}" dt="2025-10-26T13:05:12.264" v="307" actId="478"/>
          <ac:spMkLst>
            <pc:docMk/>
            <pc:sldMk cId="0" sldId="258"/>
            <ac:spMk id="54" creationId="{00000000-0000-0000-0000-000000000000}"/>
          </ac:spMkLst>
        </pc:spChg>
        <pc:spChg chg="del">
          <ac:chgData name="Hà Tiến Đạt" userId="2c270499-d7a4-441a-931b-11c3708e529e" providerId="ADAL" clId="{DDB06710-498B-452A-93D4-3C2887EC2D6F}" dt="2025-10-26T13:05:15.058" v="309" actId="478"/>
          <ac:spMkLst>
            <pc:docMk/>
            <pc:sldMk cId="0" sldId="258"/>
            <ac:spMk id="59" creationId="{00000000-0000-0000-0000-000000000000}"/>
          </ac:spMkLst>
        </pc:spChg>
        <pc:spChg chg="add mod">
          <ac:chgData name="Hà Tiến Đạt" userId="2c270499-d7a4-441a-931b-11c3708e529e" providerId="ADAL" clId="{DDB06710-498B-452A-93D4-3C2887EC2D6F}" dt="2025-10-26T13:19:27.965" v="514" actId="255"/>
          <ac:spMkLst>
            <pc:docMk/>
            <pc:sldMk cId="0" sldId="258"/>
            <ac:spMk id="61" creationId="{0D394723-3247-B875-05AE-51A00D3EB73A}"/>
          </ac:spMkLst>
        </pc:spChg>
        <pc:spChg chg="mod">
          <ac:chgData name="Hà Tiến Đạt" userId="2c270499-d7a4-441a-931b-11c3708e529e" providerId="ADAL" clId="{DDB06710-498B-452A-93D4-3C2887EC2D6F}" dt="2025-10-26T13:04:30.316" v="292"/>
          <ac:spMkLst>
            <pc:docMk/>
            <pc:sldMk cId="0" sldId="258"/>
            <ac:spMk id="63" creationId="{9DB5811C-4A8F-B669-40AD-849FC538C3EE}"/>
          </ac:spMkLst>
        </pc:spChg>
        <pc:spChg chg="mod">
          <ac:chgData name="Hà Tiến Đạt" userId="2c270499-d7a4-441a-931b-11c3708e529e" providerId="ADAL" clId="{DDB06710-498B-452A-93D4-3C2887EC2D6F}" dt="2025-10-26T13:04:30.316" v="292"/>
          <ac:spMkLst>
            <pc:docMk/>
            <pc:sldMk cId="0" sldId="258"/>
            <ac:spMk id="64" creationId="{8B81318A-7C9E-A07D-49C2-8873A768C977}"/>
          </ac:spMkLst>
        </pc:spChg>
        <pc:spChg chg="mod">
          <ac:chgData name="Hà Tiến Đạt" userId="2c270499-d7a4-441a-931b-11c3708e529e" providerId="ADAL" clId="{DDB06710-498B-452A-93D4-3C2887EC2D6F}" dt="2025-10-26T13:04:55.375" v="301"/>
          <ac:spMkLst>
            <pc:docMk/>
            <pc:sldMk cId="0" sldId="258"/>
            <ac:spMk id="66" creationId="{165EA2AE-FDB4-C899-22C6-3C7F752A98E0}"/>
          </ac:spMkLst>
        </pc:spChg>
        <pc:spChg chg="mod">
          <ac:chgData name="Hà Tiến Đạt" userId="2c270499-d7a4-441a-931b-11c3708e529e" providerId="ADAL" clId="{DDB06710-498B-452A-93D4-3C2887EC2D6F}" dt="2025-10-26T13:04:55.375" v="301"/>
          <ac:spMkLst>
            <pc:docMk/>
            <pc:sldMk cId="0" sldId="258"/>
            <ac:spMk id="67" creationId="{E0D9470F-D05B-AC45-AA8E-9122A2353266}"/>
          </ac:spMkLst>
        </pc:spChg>
        <pc:spChg chg="add mod">
          <ac:chgData name="Hà Tiến Đạt" userId="2c270499-d7a4-441a-931b-11c3708e529e" providerId="ADAL" clId="{DDB06710-498B-452A-93D4-3C2887EC2D6F}" dt="2025-10-26T13:05:05.735" v="305" actId="20577"/>
          <ac:spMkLst>
            <pc:docMk/>
            <pc:sldMk cId="0" sldId="258"/>
            <ac:spMk id="68" creationId="{4C15B631-86E0-E48B-CEDF-5E49AD672F0B}"/>
          </ac:spMkLst>
        </pc:spChg>
        <pc:spChg chg="add mod">
          <ac:chgData name="Hà Tiến Đạt" userId="2c270499-d7a4-441a-931b-11c3708e529e" providerId="ADAL" clId="{DDB06710-498B-452A-93D4-3C2887EC2D6F}" dt="2025-10-26T15:27:58.010" v="1962" actId="1076"/>
          <ac:spMkLst>
            <pc:docMk/>
            <pc:sldMk cId="0" sldId="258"/>
            <ac:spMk id="69" creationId="{5B2068F7-5282-8152-1F44-7FB76DDECA08}"/>
          </ac:spMkLst>
        </pc:spChg>
        <pc:spChg chg="mod">
          <ac:chgData name="Hà Tiến Đạt" userId="2c270499-d7a4-441a-931b-11c3708e529e" providerId="ADAL" clId="{DDB06710-498B-452A-93D4-3C2887EC2D6F}" dt="2025-10-26T13:10:23.463" v="348"/>
          <ac:spMkLst>
            <pc:docMk/>
            <pc:sldMk cId="0" sldId="258"/>
            <ac:spMk id="71" creationId="{5C1E8F9B-B9F8-B8F9-134A-C881409D02FC}"/>
          </ac:spMkLst>
        </pc:spChg>
        <pc:spChg chg="mod">
          <ac:chgData name="Hà Tiến Đạt" userId="2c270499-d7a4-441a-931b-11c3708e529e" providerId="ADAL" clId="{DDB06710-498B-452A-93D4-3C2887EC2D6F}" dt="2025-10-26T13:10:23.463" v="348"/>
          <ac:spMkLst>
            <pc:docMk/>
            <pc:sldMk cId="0" sldId="258"/>
            <ac:spMk id="72" creationId="{5527957E-71F6-A917-8595-C1FEDDBDBF7D}"/>
          </ac:spMkLst>
        </pc:spChg>
        <pc:spChg chg="mod">
          <ac:chgData name="Hà Tiến Đạt" userId="2c270499-d7a4-441a-931b-11c3708e529e" providerId="ADAL" clId="{DDB06710-498B-452A-93D4-3C2887EC2D6F}" dt="2025-10-26T13:10:30.040" v="350"/>
          <ac:spMkLst>
            <pc:docMk/>
            <pc:sldMk cId="0" sldId="258"/>
            <ac:spMk id="74" creationId="{85CD32BC-0A95-8352-7828-CD10E9194894}"/>
          </ac:spMkLst>
        </pc:spChg>
        <pc:spChg chg="mod">
          <ac:chgData name="Hà Tiến Đạt" userId="2c270499-d7a4-441a-931b-11c3708e529e" providerId="ADAL" clId="{DDB06710-498B-452A-93D4-3C2887EC2D6F}" dt="2025-10-26T13:10:30.040" v="350"/>
          <ac:spMkLst>
            <pc:docMk/>
            <pc:sldMk cId="0" sldId="258"/>
            <ac:spMk id="75" creationId="{FA4B7CB9-E28B-D6E2-4CEA-49662FEEBA5D}"/>
          </ac:spMkLst>
        </pc:spChg>
        <pc:spChg chg="add mod">
          <ac:chgData name="Hà Tiến Đạt" userId="2c270499-d7a4-441a-931b-11c3708e529e" providerId="ADAL" clId="{DDB06710-498B-452A-93D4-3C2887EC2D6F}" dt="2025-10-26T13:10:40.620" v="354" actId="20577"/>
          <ac:spMkLst>
            <pc:docMk/>
            <pc:sldMk cId="0" sldId="258"/>
            <ac:spMk id="76" creationId="{DF0F35A7-C104-F7D7-070C-47D23CA1C22E}"/>
          </ac:spMkLst>
        </pc:spChg>
        <pc:spChg chg="add mod">
          <ac:chgData name="Hà Tiến Đạt" userId="2c270499-d7a4-441a-931b-11c3708e529e" providerId="ADAL" clId="{DDB06710-498B-452A-93D4-3C2887EC2D6F}" dt="2025-10-26T13:19:34.718" v="515" actId="255"/>
          <ac:spMkLst>
            <pc:docMk/>
            <pc:sldMk cId="0" sldId="258"/>
            <ac:spMk id="77" creationId="{80E515A0-74F2-7543-AC62-429063E498EC}"/>
          </ac:spMkLst>
        </pc:spChg>
        <pc:spChg chg="mod">
          <ac:chgData name="Hà Tiến Đạt" userId="2c270499-d7a4-441a-931b-11c3708e529e" providerId="ADAL" clId="{DDB06710-498B-452A-93D4-3C2887EC2D6F}" dt="2025-10-26T13:11:28.988" v="413"/>
          <ac:spMkLst>
            <pc:docMk/>
            <pc:sldMk cId="0" sldId="258"/>
            <ac:spMk id="79" creationId="{90371802-E792-6DF0-B14F-CA3FF86F0707}"/>
          </ac:spMkLst>
        </pc:spChg>
        <pc:spChg chg="mod">
          <ac:chgData name="Hà Tiến Đạt" userId="2c270499-d7a4-441a-931b-11c3708e529e" providerId="ADAL" clId="{DDB06710-498B-452A-93D4-3C2887EC2D6F}" dt="2025-10-26T13:11:28.988" v="413"/>
          <ac:spMkLst>
            <pc:docMk/>
            <pc:sldMk cId="0" sldId="258"/>
            <ac:spMk id="80" creationId="{B01D8DFC-31C3-BB19-97F3-48CCDAACD62B}"/>
          </ac:spMkLst>
        </pc:spChg>
        <pc:spChg chg="add mod">
          <ac:chgData name="Hà Tiến Đạt" userId="2c270499-d7a4-441a-931b-11c3708e529e" providerId="ADAL" clId="{DDB06710-498B-452A-93D4-3C2887EC2D6F}" dt="2025-10-26T13:21:01.445" v="528" actId="1076"/>
          <ac:spMkLst>
            <pc:docMk/>
            <pc:sldMk cId="0" sldId="258"/>
            <ac:spMk id="81" creationId="{955F87E1-3079-F385-6A1B-1A32FED9A486}"/>
          </ac:spMkLst>
        </pc:spChg>
        <pc:spChg chg="mod">
          <ac:chgData name="Hà Tiến Đạt" userId="2c270499-d7a4-441a-931b-11c3708e529e" providerId="ADAL" clId="{DDB06710-498B-452A-93D4-3C2887EC2D6F}" dt="2025-10-26T13:11:41.677" v="416" actId="571"/>
          <ac:spMkLst>
            <pc:docMk/>
            <pc:sldMk cId="0" sldId="258"/>
            <ac:spMk id="83" creationId="{F8746401-EAFC-01E4-D8D0-9E4ECA4C7288}"/>
          </ac:spMkLst>
        </pc:spChg>
        <pc:spChg chg="mod">
          <ac:chgData name="Hà Tiến Đạt" userId="2c270499-d7a4-441a-931b-11c3708e529e" providerId="ADAL" clId="{DDB06710-498B-452A-93D4-3C2887EC2D6F}" dt="2025-10-26T13:11:41.677" v="416" actId="571"/>
          <ac:spMkLst>
            <pc:docMk/>
            <pc:sldMk cId="0" sldId="258"/>
            <ac:spMk id="84" creationId="{B8E65D21-2347-A4A3-0819-737CBC6E1955}"/>
          </ac:spMkLst>
        </pc:spChg>
        <pc:spChg chg="add mod">
          <ac:chgData name="Hà Tiến Đạt" userId="2c270499-d7a4-441a-931b-11c3708e529e" providerId="ADAL" clId="{DDB06710-498B-452A-93D4-3C2887EC2D6F}" dt="2025-10-26T15:28:03.033" v="1963" actId="1076"/>
          <ac:spMkLst>
            <pc:docMk/>
            <pc:sldMk cId="0" sldId="258"/>
            <ac:spMk id="85" creationId="{EE45CB2E-4C54-B393-DB54-C714D7FAC504}"/>
          </ac:spMkLst>
        </pc:spChg>
        <pc:spChg chg="mod">
          <ac:chgData name="Hà Tiến Đạt" userId="2c270499-d7a4-441a-931b-11c3708e529e" providerId="ADAL" clId="{DDB06710-498B-452A-93D4-3C2887EC2D6F}" dt="2025-10-26T13:17:13.550" v="488"/>
          <ac:spMkLst>
            <pc:docMk/>
            <pc:sldMk cId="0" sldId="258"/>
            <ac:spMk id="87" creationId="{CC38FEFC-1576-3A59-5815-01791E810DF0}"/>
          </ac:spMkLst>
        </pc:spChg>
        <pc:spChg chg="mod">
          <ac:chgData name="Hà Tiến Đạt" userId="2c270499-d7a4-441a-931b-11c3708e529e" providerId="ADAL" clId="{DDB06710-498B-452A-93D4-3C2887EC2D6F}" dt="2025-10-26T13:17:13.550" v="488"/>
          <ac:spMkLst>
            <pc:docMk/>
            <pc:sldMk cId="0" sldId="258"/>
            <ac:spMk id="88" creationId="{A1CB1776-4966-A242-B581-44C00218042E}"/>
          </ac:spMkLst>
        </pc:spChg>
        <pc:spChg chg="add mod">
          <ac:chgData name="Hà Tiến Đạt" userId="2c270499-d7a4-441a-931b-11c3708e529e" providerId="ADAL" clId="{DDB06710-498B-452A-93D4-3C2887EC2D6F}" dt="2025-10-26T13:20:49.021" v="527" actId="1076"/>
          <ac:spMkLst>
            <pc:docMk/>
            <pc:sldMk cId="0" sldId="258"/>
            <ac:spMk id="89" creationId="{5A2C36C7-F082-1228-4B67-1BD4187E3872}"/>
          </ac:spMkLst>
        </pc:spChg>
        <pc:spChg chg="mod">
          <ac:chgData name="Hà Tiến Đạt" userId="2c270499-d7a4-441a-931b-11c3708e529e" providerId="ADAL" clId="{DDB06710-498B-452A-93D4-3C2887EC2D6F}" dt="2025-10-26T13:18:24.637" v="502"/>
          <ac:spMkLst>
            <pc:docMk/>
            <pc:sldMk cId="0" sldId="258"/>
            <ac:spMk id="91" creationId="{F19CA3AD-87C5-2316-46C8-CE19EE57B086}"/>
          </ac:spMkLst>
        </pc:spChg>
        <pc:spChg chg="mod">
          <ac:chgData name="Hà Tiến Đạt" userId="2c270499-d7a4-441a-931b-11c3708e529e" providerId="ADAL" clId="{DDB06710-498B-452A-93D4-3C2887EC2D6F}" dt="2025-10-26T13:18:24.637" v="502"/>
          <ac:spMkLst>
            <pc:docMk/>
            <pc:sldMk cId="0" sldId="258"/>
            <ac:spMk id="92" creationId="{0E1F8138-AE5E-45D4-F317-A911A1E8738F}"/>
          </ac:spMkLst>
        </pc:spChg>
        <pc:spChg chg="add mod">
          <ac:chgData name="Hà Tiến Đạt" userId="2c270499-d7a4-441a-931b-11c3708e529e" providerId="ADAL" clId="{DDB06710-498B-452A-93D4-3C2887EC2D6F}" dt="2025-10-26T13:20:44.830" v="526" actId="1076"/>
          <ac:spMkLst>
            <pc:docMk/>
            <pc:sldMk cId="0" sldId="258"/>
            <ac:spMk id="93" creationId="{B5DF3C42-0E9F-8593-E18C-160C806504BA}"/>
          </ac:spMkLst>
        </pc:spChg>
        <pc:spChg chg="mod">
          <ac:chgData name="Hà Tiến Đạt" userId="2c270499-d7a4-441a-931b-11c3708e529e" providerId="ADAL" clId="{DDB06710-498B-452A-93D4-3C2887EC2D6F}" dt="2025-10-26T13:21:04.702" v="529"/>
          <ac:spMkLst>
            <pc:docMk/>
            <pc:sldMk cId="0" sldId="258"/>
            <ac:spMk id="95" creationId="{B246E539-38B8-EB16-5FCD-89301112A104}"/>
          </ac:spMkLst>
        </pc:spChg>
        <pc:spChg chg="mod">
          <ac:chgData name="Hà Tiến Đạt" userId="2c270499-d7a4-441a-931b-11c3708e529e" providerId="ADAL" clId="{DDB06710-498B-452A-93D4-3C2887EC2D6F}" dt="2025-10-26T13:21:04.702" v="529"/>
          <ac:spMkLst>
            <pc:docMk/>
            <pc:sldMk cId="0" sldId="258"/>
            <ac:spMk id="96" creationId="{799D8F94-E077-77E2-EB0B-29E86105D6A4}"/>
          </ac:spMkLst>
        </pc:spChg>
        <pc:spChg chg="add mod">
          <ac:chgData name="Hà Tiến Đạt" userId="2c270499-d7a4-441a-931b-11c3708e529e" providerId="ADAL" clId="{DDB06710-498B-452A-93D4-3C2887EC2D6F}" dt="2025-10-26T13:21:40.420" v="536" actId="20577"/>
          <ac:spMkLst>
            <pc:docMk/>
            <pc:sldMk cId="0" sldId="258"/>
            <ac:spMk id="97" creationId="{8DD14AA6-82CD-C43D-5DD5-3B92BB202F88}"/>
          </ac:spMkLst>
        </pc:spChg>
        <pc:grpChg chg="del">
          <ac:chgData name="Hà Tiến Đạt" userId="2c270499-d7a4-441a-931b-11c3708e529e" providerId="ADAL" clId="{DDB06710-498B-452A-93D4-3C2887EC2D6F}" dt="2025-10-26T13:23:15.131" v="543" actId="478"/>
          <ac:grpSpMkLst>
            <pc:docMk/>
            <pc:sldMk cId="0" sldId="258"/>
            <ac:grpSpMk id="2" creationId="{00000000-0000-0000-0000-000000000000}"/>
          </ac:grpSpMkLst>
        </pc:grpChg>
        <pc:grpChg chg="del">
          <ac:chgData name="Hà Tiến Đạt" userId="2c270499-d7a4-441a-931b-11c3708e529e" providerId="ADAL" clId="{DDB06710-498B-452A-93D4-3C2887EC2D6F}" dt="2025-10-26T13:23:12.941" v="542" actId="478"/>
          <ac:grpSpMkLst>
            <pc:docMk/>
            <pc:sldMk cId="0" sldId="258"/>
            <ac:grpSpMk id="5" creationId="{00000000-0000-0000-0000-000000000000}"/>
          </ac:grpSpMkLst>
        </pc:grpChg>
        <pc:grpChg chg="del">
          <ac:chgData name="Hà Tiến Đạt" userId="2c270499-d7a4-441a-931b-11c3708e529e" providerId="ADAL" clId="{DDB06710-498B-452A-93D4-3C2887EC2D6F}" dt="2025-10-26T13:13:14.050" v="471" actId="478"/>
          <ac:grpSpMkLst>
            <pc:docMk/>
            <pc:sldMk cId="0" sldId="258"/>
            <ac:grpSpMk id="12" creationId="{00000000-0000-0000-0000-000000000000}"/>
          </ac:grpSpMkLst>
        </pc:grpChg>
        <pc:grpChg chg="del mod">
          <ac:chgData name="Hà Tiến Đạt" userId="2c270499-d7a4-441a-931b-11c3708e529e" providerId="ADAL" clId="{DDB06710-498B-452A-93D4-3C2887EC2D6F}" dt="2025-10-26T13:18:28.713" v="504" actId="478"/>
          <ac:grpSpMkLst>
            <pc:docMk/>
            <pc:sldMk cId="0" sldId="258"/>
            <ac:grpSpMk id="41" creationId="{00000000-0000-0000-0000-000000000000}"/>
          </ac:grpSpMkLst>
        </pc:grpChg>
        <pc:grpChg chg="del">
          <ac:chgData name="Hà Tiến Đạt" userId="2c270499-d7a4-441a-931b-11c3708e529e" providerId="ADAL" clId="{DDB06710-498B-452A-93D4-3C2887EC2D6F}" dt="2025-10-26T13:04:33.393" v="294" actId="478"/>
          <ac:grpSpMkLst>
            <pc:docMk/>
            <pc:sldMk cId="0" sldId="258"/>
            <ac:grpSpMk id="46" creationId="{00000000-0000-0000-0000-000000000000}"/>
          </ac:grpSpMkLst>
        </pc:grpChg>
        <pc:grpChg chg="del">
          <ac:chgData name="Hà Tiến Đạt" userId="2c270499-d7a4-441a-931b-11c3708e529e" providerId="ADAL" clId="{DDB06710-498B-452A-93D4-3C2887EC2D6F}" dt="2025-10-26T13:05:11.352" v="306" actId="478"/>
          <ac:grpSpMkLst>
            <pc:docMk/>
            <pc:sldMk cId="0" sldId="258"/>
            <ac:grpSpMk id="51" creationId="{00000000-0000-0000-0000-000000000000}"/>
          </ac:grpSpMkLst>
        </pc:grpChg>
        <pc:grpChg chg="del">
          <ac:chgData name="Hà Tiến Đạt" userId="2c270499-d7a4-441a-931b-11c3708e529e" providerId="ADAL" clId="{DDB06710-498B-452A-93D4-3C2887EC2D6F}" dt="2025-10-26T13:05:13.331" v="308" actId="478"/>
          <ac:grpSpMkLst>
            <pc:docMk/>
            <pc:sldMk cId="0" sldId="258"/>
            <ac:grpSpMk id="56" creationId="{00000000-0000-0000-0000-000000000000}"/>
          </ac:grpSpMkLst>
        </pc:grpChg>
        <pc:grpChg chg="add del mod">
          <ac:chgData name="Hà Tiến Đạt" userId="2c270499-d7a4-441a-931b-11c3708e529e" providerId="ADAL" clId="{DDB06710-498B-452A-93D4-3C2887EC2D6F}" dt="2025-10-26T13:18:29.819" v="505" actId="478"/>
          <ac:grpSpMkLst>
            <pc:docMk/>
            <pc:sldMk cId="0" sldId="258"/>
            <ac:grpSpMk id="62" creationId="{EE4E5499-3D64-3DB5-B48F-0C496D0077FF}"/>
          </ac:grpSpMkLst>
        </pc:grpChg>
        <pc:grpChg chg="add mod">
          <ac:chgData name="Hà Tiến Đạt" userId="2c270499-d7a4-441a-931b-11c3708e529e" providerId="ADAL" clId="{DDB06710-498B-452A-93D4-3C2887EC2D6F}" dt="2025-10-26T13:04:55.375" v="301"/>
          <ac:grpSpMkLst>
            <pc:docMk/>
            <pc:sldMk cId="0" sldId="258"/>
            <ac:grpSpMk id="65" creationId="{AF5E9304-D8AE-14B3-B845-6FE5873718B6}"/>
          </ac:grpSpMkLst>
        </pc:grpChg>
        <pc:grpChg chg="add del mod">
          <ac:chgData name="Hà Tiến Đạt" userId="2c270499-d7a4-441a-931b-11c3708e529e" providerId="ADAL" clId="{DDB06710-498B-452A-93D4-3C2887EC2D6F}" dt="2025-10-26T13:17:10.373" v="487" actId="478"/>
          <ac:grpSpMkLst>
            <pc:docMk/>
            <pc:sldMk cId="0" sldId="258"/>
            <ac:grpSpMk id="70" creationId="{5A71DCC6-42D0-A525-BAA2-3BBFBE6C17D3}"/>
          </ac:grpSpMkLst>
        </pc:grpChg>
        <pc:grpChg chg="add mod">
          <ac:chgData name="Hà Tiến Đạt" userId="2c270499-d7a4-441a-931b-11c3708e529e" providerId="ADAL" clId="{DDB06710-498B-452A-93D4-3C2887EC2D6F}" dt="2025-10-26T13:10:30.040" v="350"/>
          <ac:grpSpMkLst>
            <pc:docMk/>
            <pc:sldMk cId="0" sldId="258"/>
            <ac:grpSpMk id="73" creationId="{937E7477-62A6-5A05-3E34-85BC6BFCE120}"/>
          </ac:grpSpMkLst>
        </pc:grpChg>
        <pc:grpChg chg="add mod">
          <ac:chgData name="Hà Tiến Đạt" userId="2c270499-d7a4-441a-931b-11c3708e529e" providerId="ADAL" clId="{DDB06710-498B-452A-93D4-3C2887EC2D6F}" dt="2025-10-26T13:19:56.230" v="518" actId="1076"/>
          <ac:grpSpMkLst>
            <pc:docMk/>
            <pc:sldMk cId="0" sldId="258"/>
            <ac:grpSpMk id="78" creationId="{2E1E9A81-1F28-3AB0-4E2C-2B28D65D1A0D}"/>
          </ac:grpSpMkLst>
        </pc:grpChg>
        <pc:grpChg chg="add del mod">
          <ac:chgData name="Hà Tiến Đạt" userId="2c270499-d7a4-441a-931b-11c3708e529e" providerId="ADAL" clId="{DDB06710-498B-452A-93D4-3C2887EC2D6F}" dt="2025-10-26T13:11:44.660" v="417" actId="478"/>
          <ac:grpSpMkLst>
            <pc:docMk/>
            <pc:sldMk cId="0" sldId="258"/>
            <ac:grpSpMk id="82" creationId="{9666D2F9-1C8F-36D4-3C94-B58AE79FCF4E}"/>
          </ac:grpSpMkLst>
        </pc:grpChg>
        <pc:grpChg chg="add mod">
          <ac:chgData name="Hà Tiến Đạt" userId="2c270499-d7a4-441a-931b-11c3708e529e" providerId="ADAL" clId="{DDB06710-498B-452A-93D4-3C2887EC2D6F}" dt="2025-10-26T13:20:12.603" v="522" actId="1076"/>
          <ac:grpSpMkLst>
            <pc:docMk/>
            <pc:sldMk cId="0" sldId="258"/>
            <ac:grpSpMk id="86" creationId="{BE5E0AD8-E69F-5AAD-0E50-A893E2AFB120}"/>
          </ac:grpSpMkLst>
        </pc:grpChg>
        <pc:grpChg chg="add mod">
          <ac:chgData name="Hà Tiến Đạt" userId="2c270499-d7a4-441a-931b-11c3708e529e" providerId="ADAL" clId="{DDB06710-498B-452A-93D4-3C2887EC2D6F}" dt="2025-10-26T13:19:16.772" v="512" actId="14100"/>
          <ac:grpSpMkLst>
            <pc:docMk/>
            <pc:sldMk cId="0" sldId="258"/>
            <ac:grpSpMk id="90" creationId="{695A85F4-3796-DE20-3959-4C88259F4F5D}"/>
          </ac:grpSpMkLst>
        </pc:grpChg>
        <pc:grpChg chg="add mod">
          <ac:chgData name="Hà Tiến Đạt" userId="2c270499-d7a4-441a-931b-11c3708e529e" providerId="ADAL" clId="{DDB06710-498B-452A-93D4-3C2887EC2D6F}" dt="2025-10-26T13:21:26.540" v="533" actId="1076"/>
          <ac:grpSpMkLst>
            <pc:docMk/>
            <pc:sldMk cId="0" sldId="258"/>
            <ac:grpSpMk id="94" creationId="{4CA033D0-2D39-48ED-4DDF-783419329FC9}"/>
          </ac:grpSpMkLst>
        </pc:grpChg>
      </pc:sldChg>
      <pc:sldChg chg="addSp delSp modSp mod ord">
        <pc:chgData name="Hà Tiến Đạt" userId="2c270499-d7a4-441a-931b-11c3708e529e" providerId="ADAL" clId="{DDB06710-498B-452A-93D4-3C2887EC2D6F}" dt="2025-10-26T15:25:04.221" v="1899"/>
        <pc:sldMkLst>
          <pc:docMk/>
          <pc:sldMk cId="0" sldId="259"/>
        </pc:sldMkLst>
        <pc:spChg chg="add del mod topLvl">
          <ac:chgData name="Hà Tiến Đạt" userId="2c270499-d7a4-441a-931b-11c3708e529e" providerId="ADAL" clId="{DDB06710-498B-452A-93D4-3C2887EC2D6F}" dt="2025-10-26T14:13:35.716" v="1346" actId="478"/>
          <ac:spMkLst>
            <pc:docMk/>
            <pc:sldMk cId="0" sldId="259"/>
            <ac:spMk id="9" creationId="{00000000-0000-0000-0000-000000000000}"/>
          </ac:spMkLst>
        </pc:spChg>
        <pc:spChg chg="mod topLvl">
          <ac:chgData name="Hà Tiến Đạt" userId="2c270499-d7a4-441a-931b-11c3708e529e" providerId="ADAL" clId="{DDB06710-498B-452A-93D4-3C2887EC2D6F}" dt="2025-10-26T14:13:35.716" v="1346" actId="478"/>
          <ac:spMkLst>
            <pc:docMk/>
            <pc:sldMk cId="0" sldId="259"/>
            <ac:spMk id="10" creationId="{00000000-0000-0000-0000-000000000000}"/>
          </ac:spMkLst>
        </pc:spChg>
        <pc:spChg chg="del">
          <ac:chgData name="Hà Tiến Đạt" userId="2c270499-d7a4-441a-931b-11c3708e529e" providerId="ADAL" clId="{DDB06710-498B-452A-93D4-3C2887EC2D6F}" dt="2025-10-26T14:13:49.529" v="1350" actId="478"/>
          <ac:spMkLst>
            <pc:docMk/>
            <pc:sldMk cId="0" sldId="259"/>
            <ac:spMk id="11" creationId="{00000000-0000-0000-0000-000000000000}"/>
          </ac:spMkLst>
        </pc:spChg>
        <pc:spChg chg="del">
          <ac:chgData name="Hà Tiến Đạt" userId="2c270499-d7a4-441a-931b-11c3708e529e" providerId="ADAL" clId="{DDB06710-498B-452A-93D4-3C2887EC2D6F}" dt="2025-10-26T14:13:47.844" v="1349" actId="478"/>
          <ac:spMkLst>
            <pc:docMk/>
            <pc:sldMk cId="0" sldId="259"/>
            <ac:spMk id="45" creationId="{00000000-0000-0000-0000-000000000000}"/>
          </ac:spMkLst>
        </pc:spChg>
        <pc:spChg chg="del">
          <ac:chgData name="Hà Tiến Đạt" userId="2c270499-d7a4-441a-931b-11c3708e529e" providerId="ADAL" clId="{DDB06710-498B-452A-93D4-3C2887EC2D6F}" dt="2025-10-26T14:13:24.794" v="1340" actId="478"/>
          <ac:spMkLst>
            <pc:docMk/>
            <pc:sldMk cId="0" sldId="259"/>
            <ac:spMk id="46" creationId="{00000000-0000-0000-0000-000000000000}"/>
          </ac:spMkLst>
        </pc:spChg>
        <pc:spChg chg="del">
          <ac:chgData name="Hà Tiến Đạt" userId="2c270499-d7a4-441a-931b-11c3708e529e" providerId="ADAL" clId="{DDB06710-498B-452A-93D4-3C2887EC2D6F}" dt="2025-10-26T14:13:23.868" v="1339" actId="478"/>
          <ac:spMkLst>
            <pc:docMk/>
            <pc:sldMk cId="0" sldId="259"/>
            <ac:spMk id="47" creationId="{00000000-0000-0000-0000-000000000000}"/>
          </ac:spMkLst>
        </pc:spChg>
        <pc:spChg chg="del">
          <ac:chgData name="Hà Tiến Đạt" userId="2c270499-d7a4-441a-931b-11c3708e529e" providerId="ADAL" clId="{DDB06710-498B-452A-93D4-3C2887EC2D6F}" dt="2025-10-26T14:13:22.961" v="1338" actId="478"/>
          <ac:spMkLst>
            <pc:docMk/>
            <pc:sldMk cId="0" sldId="259"/>
            <ac:spMk id="48" creationId="{00000000-0000-0000-0000-000000000000}"/>
          </ac:spMkLst>
        </pc:spChg>
        <pc:spChg chg="del">
          <ac:chgData name="Hà Tiến Đạt" userId="2c270499-d7a4-441a-931b-11c3708e529e" providerId="ADAL" clId="{DDB06710-498B-452A-93D4-3C2887EC2D6F}" dt="2025-10-26T14:13:21.429" v="1337" actId="478"/>
          <ac:spMkLst>
            <pc:docMk/>
            <pc:sldMk cId="0" sldId="259"/>
            <ac:spMk id="49" creationId="{00000000-0000-0000-0000-000000000000}"/>
          </ac:spMkLst>
        </pc:spChg>
        <pc:spChg chg="mod">
          <ac:chgData name="Hà Tiến Đạt" userId="2c270499-d7a4-441a-931b-11c3708e529e" providerId="ADAL" clId="{DDB06710-498B-452A-93D4-3C2887EC2D6F}" dt="2025-10-26T14:41:00.100" v="1693" actId="1076"/>
          <ac:spMkLst>
            <pc:docMk/>
            <pc:sldMk cId="0" sldId="259"/>
            <ac:spMk id="53" creationId="{00000000-0000-0000-0000-000000000000}"/>
          </ac:spMkLst>
        </pc:spChg>
        <pc:spChg chg="del">
          <ac:chgData name="Hà Tiến Đạt" userId="2c270499-d7a4-441a-931b-11c3708e529e" providerId="ADAL" clId="{DDB06710-498B-452A-93D4-3C2887EC2D6F}" dt="2025-10-26T14:13:53.387" v="1352" actId="478"/>
          <ac:spMkLst>
            <pc:docMk/>
            <pc:sldMk cId="0" sldId="259"/>
            <ac:spMk id="57" creationId="{00000000-0000-0000-0000-000000000000}"/>
          </ac:spMkLst>
        </pc:spChg>
        <pc:spChg chg="del">
          <ac:chgData name="Hà Tiến Đạt" userId="2c270499-d7a4-441a-931b-11c3708e529e" providerId="ADAL" clId="{DDB06710-498B-452A-93D4-3C2887EC2D6F}" dt="2025-10-26T14:15:17.336" v="1435" actId="478"/>
          <ac:spMkLst>
            <pc:docMk/>
            <pc:sldMk cId="0" sldId="259"/>
            <ac:spMk id="58" creationId="{00000000-0000-0000-0000-000000000000}"/>
          </ac:spMkLst>
        </pc:spChg>
        <pc:spChg chg="del mod">
          <ac:chgData name="Hà Tiến Đạt" userId="2c270499-d7a4-441a-931b-11c3708e529e" providerId="ADAL" clId="{DDB06710-498B-452A-93D4-3C2887EC2D6F}" dt="2025-10-26T14:13:57.540" v="1355" actId="478"/>
          <ac:spMkLst>
            <pc:docMk/>
            <pc:sldMk cId="0" sldId="259"/>
            <ac:spMk id="62" creationId="{00000000-0000-0000-0000-000000000000}"/>
          </ac:spMkLst>
        </pc:spChg>
        <pc:spChg chg="del mod">
          <ac:chgData name="Hà Tiến Đạt" userId="2c270499-d7a4-441a-931b-11c3708e529e" providerId="ADAL" clId="{DDB06710-498B-452A-93D4-3C2887EC2D6F}" dt="2025-10-26T14:15:13.486" v="1434" actId="478"/>
          <ac:spMkLst>
            <pc:docMk/>
            <pc:sldMk cId="0" sldId="259"/>
            <ac:spMk id="63" creationId="{00000000-0000-0000-0000-000000000000}"/>
          </ac:spMkLst>
        </pc:spChg>
        <pc:spChg chg="del">
          <ac:chgData name="Hà Tiến Đạt" userId="2c270499-d7a4-441a-931b-11c3708e529e" providerId="ADAL" clId="{DDB06710-498B-452A-93D4-3C2887EC2D6F}" dt="2025-10-26T14:14:00.209" v="1358" actId="478"/>
          <ac:spMkLst>
            <pc:docMk/>
            <pc:sldMk cId="0" sldId="259"/>
            <ac:spMk id="67" creationId="{00000000-0000-0000-0000-000000000000}"/>
          </ac:spMkLst>
        </pc:spChg>
        <pc:spChg chg="del">
          <ac:chgData name="Hà Tiến Đạt" userId="2c270499-d7a4-441a-931b-11c3708e529e" providerId="ADAL" clId="{DDB06710-498B-452A-93D4-3C2887EC2D6F}" dt="2025-10-26T14:15:19.381" v="1436" actId="478"/>
          <ac:spMkLst>
            <pc:docMk/>
            <pc:sldMk cId="0" sldId="259"/>
            <ac:spMk id="68" creationId="{00000000-0000-0000-0000-000000000000}"/>
          </ac:spMkLst>
        </pc:spChg>
        <pc:grpChg chg="del">
          <ac:chgData name="Hà Tiến Đạt" userId="2c270499-d7a4-441a-931b-11c3708e529e" providerId="ADAL" clId="{DDB06710-498B-452A-93D4-3C2887EC2D6F}" dt="2025-10-26T14:13:26.912" v="1342" actId="478"/>
          <ac:grpSpMkLst>
            <pc:docMk/>
            <pc:sldMk cId="0" sldId="259"/>
            <ac:grpSpMk id="2" creationId="{00000000-0000-0000-0000-000000000000}"/>
          </ac:grpSpMkLst>
        </pc:grpChg>
        <pc:grpChg chg="del">
          <ac:chgData name="Hà Tiến Đạt" userId="2c270499-d7a4-441a-931b-11c3708e529e" providerId="ADAL" clId="{DDB06710-498B-452A-93D4-3C2887EC2D6F}" dt="2025-10-26T14:13:25.807" v="1341" actId="478"/>
          <ac:grpSpMkLst>
            <pc:docMk/>
            <pc:sldMk cId="0" sldId="259"/>
            <ac:grpSpMk id="5" creationId="{00000000-0000-0000-0000-000000000000}"/>
          </ac:grpSpMkLst>
        </pc:grpChg>
        <pc:grpChg chg="add del mod">
          <ac:chgData name="Hà Tiến Đạt" userId="2c270499-d7a4-441a-931b-11c3708e529e" providerId="ADAL" clId="{DDB06710-498B-452A-93D4-3C2887EC2D6F}" dt="2025-10-26T14:29:28.950" v="1489" actId="1076"/>
          <ac:grpSpMkLst>
            <pc:docMk/>
            <pc:sldMk cId="0" sldId="259"/>
            <ac:grpSpMk id="8" creationId="{00000000-0000-0000-0000-000000000000}"/>
          </ac:grpSpMkLst>
        </pc:grpChg>
        <pc:grpChg chg="del">
          <ac:chgData name="Hà Tiến Đạt" userId="2c270499-d7a4-441a-931b-11c3708e529e" providerId="ADAL" clId="{DDB06710-498B-452A-93D4-3C2887EC2D6F}" dt="2025-10-26T14:13:04.174" v="1335" actId="478"/>
          <ac:grpSpMkLst>
            <pc:docMk/>
            <pc:sldMk cId="0" sldId="259"/>
            <ac:grpSpMk id="15" creationId="{00000000-0000-0000-0000-000000000000}"/>
          </ac:grpSpMkLst>
        </pc:grpChg>
        <pc:grpChg chg="del">
          <ac:chgData name="Hà Tiến Đạt" userId="2c270499-d7a4-441a-931b-11c3708e529e" providerId="ADAL" clId="{DDB06710-498B-452A-93D4-3C2887EC2D6F}" dt="2025-10-26T14:13:03.228" v="1334" actId="478"/>
          <ac:grpSpMkLst>
            <pc:docMk/>
            <pc:sldMk cId="0" sldId="259"/>
            <ac:grpSpMk id="25" creationId="{00000000-0000-0000-0000-000000000000}"/>
          </ac:grpSpMkLst>
        </pc:grpChg>
        <pc:grpChg chg="del">
          <ac:chgData name="Hà Tiến Đạt" userId="2c270499-d7a4-441a-931b-11c3708e529e" providerId="ADAL" clId="{DDB06710-498B-452A-93D4-3C2887EC2D6F}" dt="2025-10-26T14:13:04.831" v="1336" actId="478"/>
          <ac:grpSpMkLst>
            <pc:docMk/>
            <pc:sldMk cId="0" sldId="259"/>
            <ac:grpSpMk id="35" creationId="{00000000-0000-0000-0000-000000000000}"/>
          </ac:grpSpMkLst>
        </pc:grpChg>
        <pc:grpChg chg="mod">
          <ac:chgData name="Hà Tiến Đạt" userId="2c270499-d7a4-441a-931b-11c3708e529e" providerId="ADAL" clId="{DDB06710-498B-452A-93D4-3C2887EC2D6F}" dt="2025-10-26T14:41:05.644" v="1695" actId="1076"/>
          <ac:grpSpMkLst>
            <pc:docMk/>
            <pc:sldMk cId="0" sldId="259"/>
            <ac:grpSpMk id="50" creationId="{00000000-0000-0000-0000-000000000000}"/>
          </ac:grpSpMkLst>
        </pc:grpChg>
        <pc:grpChg chg="del">
          <ac:chgData name="Hà Tiến Đạt" userId="2c270499-d7a4-441a-931b-11c3708e529e" providerId="ADAL" clId="{DDB06710-498B-452A-93D4-3C2887EC2D6F}" dt="2025-10-26T14:13:54.943" v="1353" actId="478"/>
          <ac:grpSpMkLst>
            <pc:docMk/>
            <pc:sldMk cId="0" sldId="259"/>
            <ac:grpSpMk id="54" creationId="{00000000-0000-0000-0000-000000000000}"/>
          </ac:grpSpMkLst>
        </pc:grpChg>
        <pc:grpChg chg="del">
          <ac:chgData name="Hà Tiến Đạt" userId="2c270499-d7a4-441a-931b-11c3708e529e" providerId="ADAL" clId="{DDB06710-498B-452A-93D4-3C2887EC2D6F}" dt="2025-10-26T14:13:58.602" v="1356" actId="478"/>
          <ac:grpSpMkLst>
            <pc:docMk/>
            <pc:sldMk cId="0" sldId="259"/>
            <ac:grpSpMk id="59" creationId="{00000000-0000-0000-0000-000000000000}"/>
          </ac:grpSpMkLst>
        </pc:grpChg>
        <pc:grpChg chg="del">
          <ac:chgData name="Hà Tiến Đạt" userId="2c270499-d7a4-441a-931b-11c3708e529e" providerId="ADAL" clId="{DDB06710-498B-452A-93D4-3C2887EC2D6F}" dt="2025-10-26T14:13:59.454" v="1357" actId="478"/>
          <ac:grpSpMkLst>
            <pc:docMk/>
            <pc:sldMk cId="0" sldId="259"/>
            <ac:grpSpMk id="64" creationId="{00000000-0000-0000-0000-000000000000}"/>
          </ac:grpSpMkLst>
        </pc:grpChg>
        <pc:graphicFrameChg chg="add del mod modGraphic">
          <ac:chgData name="Hà Tiến Đạt" userId="2c270499-d7a4-441a-931b-11c3708e529e" providerId="ADAL" clId="{DDB06710-498B-452A-93D4-3C2887EC2D6F}" dt="2025-10-26T14:35:25.450" v="1545" actId="478"/>
          <ac:graphicFrameMkLst>
            <pc:docMk/>
            <pc:sldMk cId="0" sldId="259"/>
            <ac:graphicFrameMk id="69" creationId="{F4A948DF-3D5B-06FD-2C9B-A759567626C5}"/>
          </ac:graphicFrameMkLst>
        </pc:graphicFrameChg>
        <pc:graphicFrameChg chg="add mod modGraphic">
          <ac:chgData name="Hà Tiến Đạt" userId="2c270499-d7a4-441a-931b-11c3708e529e" providerId="ADAL" clId="{DDB06710-498B-452A-93D4-3C2887EC2D6F}" dt="2025-10-26T15:04:48.889" v="1823" actId="123"/>
          <ac:graphicFrameMkLst>
            <pc:docMk/>
            <pc:sldMk cId="0" sldId="259"/>
            <ac:graphicFrameMk id="70" creationId="{CDCFF1ED-0485-4F29-6A8F-2568E4C21F2A}"/>
          </ac:graphicFrameMkLst>
        </pc:graphicFrameChg>
      </pc:sldChg>
      <pc:sldChg chg="del">
        <pc:chgData name="Hà Tiến Đạt" userId="2c270499-d7a4-441a-931b-11c3708e529e" providerId="ADAL" clId="{DDB06710-498B-452A-93D4-3C2887EC2D6F}" dt="2025-10-27T15:31:28.767" v="3449" actId="47"/>
        <pc:sldMkLst>
          <pc:docMk/>
          <pc:sldMk cId="0" sldId="260"/>
        </pc:sldMkLst>
      </pc:sldChg>
      <pc:sldChg chg="del">
        <pc:chgData name="Hà Tiến Đạt" userId="2c270499-d7a4-441a-931b-11c3708e529e" providerId="ADAL" clId="{DDB06710-498B-452A-93D4-3C2887EC2D6F}" dt="2025-10-27T15:31:28.048" v="3448" actId="47"/>
        <pc:sldMkLst>
          <pc:docMk/>
          <pc:sldMk cId="0" sldId="261"/>
        </pc:sldMkLst>
      </pc:sldChg>
      <pc:sldChg chg="del">
        <pc:chgData name="Hà Tiến Đạt" userId="2c270499-d7a4-441a-931b-11c3708e529e" providerId="ADAL" clId="{DDB06710-498B-452A-93D4-3C2887EC2D6F}" dt="2025-10-27T15:31:27.395" v="3447" actId="47"/>
        <pc:sldMkLst>
          <pc:docMk/>
          <pc:sldMk cId="0" sldId="262"/>
        </pc:sldMkLst>
      </pc:sldChg>
      <pc:sldChg chg="del">
        <pc:chgData name="Hà Tiến Đạt" userId="2c270499-d7a4-441a-931b-11c3708e529e" providerId="ADAL" clId="{DDB06710-498B-452A-93D4-3C2887EC2D6F}" dt="2025-10-27T15:31:26.638" v="3446" actId="47"/>
        <pc:sldMkLst>
          <pc:docMk/>
          <pc:sldMk cId="0" sldId="263"/>
        </pc:sldMkLst>
      </pc:sldChg>
      <pc:sldChg chg="addSp delSp modSp mod ord">
        <pc:chgData name="Hà Tiến Đạt" userId="2c270499-d7a4-441a-931b-11c3708e529e" providerId="ADAL" clId="{DDB06710-498B-452A-93D4-3C2887EC2D6F}" dt="2025-10-27T02:44:11.563" v="2514" actId="207"/>
        <pc:sldMkLst>
          <pc:docMk/>
          <pc:sldMk cId="0" sldId="264"/>
        </pc:sldMkLst>
        <pc:spChg chg="del">
          <ac:chgData name="Hà Tiến Đạt" userId="2c270499-d7a4-441a-931b-11c3708e529e" providerId="ADAL" clId="{DDB06710-498B-452A-93D4-3C2887EC2D6F}" dt="2025-10-26T15:18:45.830" v="1843" actId="478"/>
          <ac:spMkLst>
            <pc:docMk/>
            <pc:sldMk cId="0" sldId="264"/>
            <ac:spMk id="25" creationId="{00000000-0000-0000-0000-000000000000}"/>
          </ac:spMkLst>
        </pc:spChg>
        <pc:spChg chg="del">
          <ac:chgData name="Hà Tiến Đạt" userId="2c270499-d7a4-441a-931b-11c3708e529e" providerId="ADAL" clId="{DDB06710-498B-452A-93D4-3C2887EC2D6F}" dt="2025-10-26T15:18:41.972" v="1840" actId="478"/>
          <ac:spMkLst>
            <pc:docMk/>
            <pc:sldMk cId="0" sldId="264"/>
            <ac:spMk id="26" creationId="{00000000-0000-0000-0000-000000000000}"/>
          </ac:spMkLst>
        </pc:spChg>
        <pc:spChg chg="del">
          <ac:chgData name="Hà Tiến Đạt" userId="2c270499-d7a4-441a-931b-11c3708e529e" providerId="ADAL" clId="{DDB06710-498B-452A-93D4-3C2887EC2D6F}" dt="2025-10-26T15:18:40.895" v="1839" actId="478"/>
          <ac:spMkLst>
            <pc:docMk/>
            <pc:sldMk cId="0" sldId="264"/>
            <ac:spMk id="27" creationId="{00000000-0000-0000-0000-000000000000}"/>
          </ac:spMkLst>
        </pc:spChg>
        <pc:spChg chg="del">
          <ac:chgData name="Hà Tiến Đạt" userId="2c270499-d7a4-441a-931b-11c3708e529e" providerId="ADAL" clId="{DDB06710-498B-452A-93D4-3C2887EC2D6F}" dt="2025-10-26T15:18:39.885" v="1838" actId="478"/>
          <ac:spMkLst>
            <pc:docMk/>
            <pc:sldMk cId="0" sldId="264"/>
            <ac:spMk id="28" creationId="{00000000-0000-0000-0000-000000000000}"/>
          </ac:spMkLst>
        </pc:spChg>
        <pc:spChg chg="del">
          <ac:chgData name="Hà Tiến Đạt" userId="2c270499-d7a4-441a-931b-11c3708e529e" providerId="ADAL" clId="{DDB06710-498B-452A-93D4-3C2887EC2D6F}" dt="2025-10-26T15:18:38.341" v="1837" actId="478"/>
          <ac:spMkLst>
            <pc:docMk/>
            <pc:sldMk cId="0" sldId="264"/>
            <ac:spMk id="29" creationId="{00000000-0000-0000-0000-000000000000}"/>
          </ac:spMkLst>
        </pc:spChg>
        <pc:spChg chg="mod">
          <ac:chgData name="Hà Tiến Đạt" userId="2c270499-d7a4-441a-931b-11c3708e529e" providerId="ADAL" clId="{DDB06710-498B-452A-93D4-3C2887EC2D6F}" dt="2025-10-26T15:37:40.029" v="1967" actId="1076"/>
          <ac:spMkLst>
            <pc:docMk/>
            <pc:sldMk cId="0" sldId="264"/>
            <ac:spMk id="43" creationId="{00000000-0000-0000-0000-000000000000}"/>
          </ac:spMkLst>
        </pc:spChg>
        <pc:spChg chg="del">
          <ac:chgData name="Hà Tiến Đạt" userId="2c270499-d7a4-441a-931b-11c3708e529e" providerId="ADAL" clId="{DDB06710-498B-452A-93D4-3C2887EC2D6F}" dt="2025-10-26T15:18:28.985" v="1828" actId="478"/>
          <ac:spMkLst>
            <pc:docMk/>
            <pc:sldMk cId="0" sldId="264"/>
            <ac:spMk id="44" creationId="{00000000-0000-0000-0000-000000000000}"/>
          </ac:spMkLst>
        </pc:spChg>
        <pc:spChg chg="del">
          <ac:chgData name="Hà Tiến Đạt" userId="2c270499-d7a4-441a-931b-11c3708e529e" providerId="ADAL" clId="{DDB06710-498B-452A-93D4-3C2887EC2D6F}" dt="2025-10-26T15:18:28.268" v="1827" actId="478"/>
          <ac:spMkLst>
            <pc:docMk/>
            <pc:sldMk cId="0" sldId="264"/>
            <ac:spMk id="45" creationId="{00000000-0000-0000-0000-000000000000}"/>
          </ac:spMkLst>
        </pc:spChg>
        <pc:spChg chg="del">
          <ac:chgData name="Hà Tiến Đạt" userId="2c270499-d7a4-441a-931b-11c3708e529e" providerId="ADAL" clId="{DDB06710-498B-452A-93D4-3C2887EC2D6F}" dt="2025-10-26T15:18:30.092" v="1829" actId="478"/>
          <ac:spMkLst>
            <pc:docMk/>
            <pc:sldMk cId="0" sldId="264"/>
            <ac:spMk id="46" creationId="{00000000-0000-0000-0000-000000000000}"/>
          </ac:spMkLst>
        </pc:spChg>
        <pc:spChg chg="del">
          <ac:chgData name="Hà Tiến Đạt" userId="2c270499-d7a4-441a-931b-11c3708e529e" providerId="ADAL" clId="{DDB06710-498B-452A-93D4-3C2887EC2D6F}" dt="2025-10-26T15:18:33.050" v="1833" actId="478"/>
          <ac:spMkLst>
            <pc:docMk/>
            <pc:sldMk cId="0" sldId="264"/>
            <ac:spMk id="47" creationId="{00000000-0000-0000-0000-000000000000}"/>
          </ac:spMkLst>
        </pc:spChg>
        <pc:spChg chg="del">
          <ac:chgData name="Hà Tiến Đạt" userId="2c270499-d7a4-441a-931b-11c3708e529e" providerId="ADAL" clId="{DDB06710-498B-452A-93D4-3C2887EC2D6F}" dt="2025-10-26T15:18:30.831" v="1830" actId="478"/>
          <ac:spMkLst>
            <pc:docMk/>
            <pc:sldMk cId="0" sldId="264"/>
            <ac:spMk id="48" creationId="{00000000-0000-0000-0000-000000000000}"/>
          </ac:spMkLst>
        </pc:spChg>
        <pc:spChg chg="del">
          <ac:chgData name="Hà Tiến Đạt" userId="2c270499-d7a4-441a-931b-11c3708e529e" providerId="ADAL" clId="{DDB06710-498B-452A-93D4-3C2887EC2D6F}" dt="2025-10-26T15:18:32.298" v="1832" actId="478"/>
          <ac:spMkLst>
            <pc:docMk/>
            <pc:sldMk cId="0" sldId="264"/>
            <ac:spMk id="49" creationId="{00000000-0000-0000-0000-000000000000}"/>
          </ac:spMkLst>
        </pc:spChg>
        <pc:spChg chg="del">
          <ac:chgData name="Hà Tiến Đạt" userId="2c270499-d7a4-441a-931b-11c3708e529e" providerId="ADAL" clId="{DDB06710-498B-452A-93D4-3C2887EC2D6F}" dt="2025-10-26T15:18:31.591" v="1831" actId="478"/>
          <ac:spMkLst>
            <pc:docMk/>
            <pc:sldMk cId="0" sldId="264"/>
            <ac:spMk id="50" creationId="{00000000-0000-0000-0000-000000000000}"/>
          </ac:spMkLst>
        </pc:spChg>
        <pc:spChg chg="del">
          <ac:chgData name="Hà Tiến Đạt" userId="2c270499-d7a4-441a-931b-11c3708e529e" providerId="ADAL" clId="{DDB06710-498B-452A-93D4-3C2887EC2D6F}" dt="2025-10-26T15:18:34.794" v="1834" actId="478"/>
          <ac:spMkLst>
            <pc:docMk/>
            <pc:sldMk cId="0" sldId="264"/>
            <ac:spMk id="51" creationId="{00000000-0000-0000-0000-000000000000}"/>
          </ac:spMkLst>
        </pc:spChg>
        <pc:spChg chg="add mod">
          <ac:chgData name="Hà Tiến Đạt" userId="2c270499-d7a4-441a-931b-11c3708e529e" providerId="ADAL" clId="{DDB06710-498B-452A-93D4-3C2887EC2D6F}" dt="2025-10-26T15:37:36.607" v="1965" actId="1076"/>
          <ac:spMkLst>
            <pc:docMk/>
            <pc:sldMk cId="0" sldId="264"/>
            <ac:spMk id="52" creationId="{507A57B0-73BF-FF71-BCBB-A28167F75F04}"/>
          </ac:spMkLst>
        </pc:spChg>
        <pc:spChg chg="add mod">
          <ac:chgData name="Hà Tiến Đạt" userId="2c270499-d7a4-441a-931b-11c3708e529e" providerId="ADAL" clId="{DDB06710-498B-452A-93D4-3C2887EC2D6F}" dt="2025-10-26T15:54:12.421" v="2122" actId="113"/>
          <ac:spMkLst>
            <pc:docMk/>
            <pc:sldMk cId="0" sldId="264"/>
            <ac:spMk id="53" creationId="{57DA5EF8-F01D-0447-99DD-5E2C636215C8}"/>
          </ac:spMkLst>
        </pc:spChg>
        <pc:spChg chg="add mod">
          <ac:chgData name="Hà Tiến Đạt" userId="2c270499-d7a4-441a-931b-11c3708e529e" providerId="ADAL" clId="{DDB06710-498B-452A-93D4-3C2887EC2D6F}" dt="2025-10-27T02:44:11.563" v="2514" actId="207"/>
          <ac:spMkLst>
            <pc:docMk/>
            <pc:sldMk cId="0" sldId="264"/>
            <ac:spMk id="54" creationId="{00481C7C-7B7F-E23B-C443-765158B790E1}"/>
          </ac:spMkLst>
        </pc:spChg>
        <pc:spChg chg="add mod">
          <ac:chgData name="Hà Tiến Đạt" userId="2c270499-d7a4-441a-931b-11c3708e529e" providerId="ADAL" clId="{DDB06710-498B-452A-93D4-3C2887EC2D6F}" dt="2025-10-26T15:54:18.197" v="2124" actId="113"/>
          <ac:spMkLst>
            <pc:docMk/>
            <pc:sldMk cId="0" sldId="264"/>
            <ac:spMk id="55" creationId="{75B26268-72B5-9CB4-9B58-0D79E1EBDBF7}"/>
          </ac:spMkLst>
        </pc:spChg>
        <pc:spChg chg="add mod">
          <ac:chgData name="Hà Tiến Đạt" userId="2c270499-d7a4-441a-931b-11c3708e529e" providerId="ADAL" clId="{DDB06710-498B-452A-93D4-3C2887EC2D6F}" dt="2025-10-26T15:54:21.181" v="2125" actId="113"/>
          <ac:spMkLst>
            <pc:docMk/>
            <pc:sldMk cId="0" sldId="264"/>
            <ac:spMk id="56" creationId="{257E44B5-6B05-EAA0-83AD-40340413C354}"/>
          </ac:spMkLst>
        </pc:spChg>
        <pc:grpChg chg="del">
          <ac:chgData name="Hà Tiến Đạt" userId="2c270499-d7a4-441a-931b-11c3708e529e" providerId="ADAL" clId="{DDB06710-498B-452A-93D4-3C2887EC2D6F}" dt="2025-10-26T15:18:43.782" v="1842" actId="478"/>
          <ac:grpSpMkLst>
            <pc:docMk/>
            <pc:sldMk cId="0" sldId="264"/>
            <ac:grpSpMk id="2" creationId="{00000000-0000-0000-0000-000000000000}"/>
          </ac:grpSpMkLst>
        </pc:grpChg>
        <pc:grpChg chg="del">
          <ac:chgData name="Hà Tiến Đạt" userId="2c270499-d7a4-441a-931b-11c3708e529e" providerId="ADAL" clId="{DDB06710-498B-452A-93D4-3C2887EC2D6F}" dt="2025-10-26T15:18:42.774" v="1841" actId="478"/>
          <ac:grpSpMkLst>
            <pc:docMk/>
            <pc:sldMk cId="0" sldId="264"/>
            <ac:grpSpMk id="5" creationId="{00000000-0000-0000-0000-000000000000}"/>
          </ac:grpSpMkLst>
        </pc:grpChg>
        <pc:grpChg chg="del mod">
          <ac:chgData name="Hà Tiến Đạt" userId="2c270499-d7a4-441a-931b-11c3708e529e" providerId="ADAL" clId="{DDB06710-498B-452A-93D4-3C2887EC2D6F}" dt="2025-10-26T15:37:31.677" v="1964" actId="478"/>
          <ac:grpSpMkLst>
            <pc:docMk/>
            <pc:sldMk cId="0" sldId="264"/>
            <ac:grpSpMk id="12" creationId="{00000000-0000-0000-0000-000000000000}"/>
          </ac:grpSpMkLst>
        </pc:grpChg>
        <pc:grpChg chg="del">
          <ac:chgData name="Hà Tiến Đạt" userId="2c270499-d7a4-441a-931b-11c3708e529e" providerId="ADAL" clId="{DDB06710-498B-452A-93D4-3C2887EC2D6F}" dt="2025-10-26T15:18:35.781" v="1835" actId="478"/>
          <ac:grpSpMkLst>
            <pc:docMk/>
            <pc:sldMk cId="0" sldId="264"/>
            <ac:grpSpMk id="15" creationId="{00000000-0000-0000-0000-000000000000}"/>
          </ac:grpSpMkLst>
        </pc:grpChg>
        <pc:grpChg chg="del">
          <ac:chgData name="Hà Tiến Đạt" userId="2c270499-d7a4-441a-931b-11c3708e529e" providerId="ADAL" clId="{DDB06710-498B-452A-93D4-3C2887EC2D6F}" dt="2025-10-26T15:18:36.355" v="1836" actId="478"/>
          <ac:grpSpMkLst>
            <pc:docMk/>
            <pc:sldMk cId="0" sldId="264"/>
            <ac:grpSpMk id="30" creationId="{00000000-0000-0000-0000-000000000000}"/>
          </ac:grpSpMkLst>
        </pc:grpChg>
        <pc:grpChg chg="mod">
          <ac:chgData name="Hà Tiến Đạt" userId="2c270499-d7a4-441a-931b-11c3708e529e" providerId="ADAL" clId="{DDB06710-498B-452A-93D4-3C2887EC2D6F}" dt="2025-10-26T15:37:43.567" v="1968" actId="1076"/>
          <ac:grpSpMkLst>
            <pc:docMk/>
            <pc:sldMk cId="0" sldId="264"/>
            <ac:grpSpMk id="40" creationId="{00000000-0000-0000-0000-000000000000}"/>
          </ac:grpSpMkLst>
        </pc:grpChg>
        <pc:cxnChg chg="add mod">
          <ac:chgData name="Hà Tiến Đạt" userId="2c270499-d7a4-441a-931b-11c3708e529e" providerId="ADAL" clId="{DDB06710-498B-452A-93D4-3C2887EC2D6F}" dt="2025-10-26T15:39:41.215" v="2030" actId="1582"/>
          <ac:cxnSpMkLst>
            <pc:docMk/>
            <pc:sldMk cId="0" sldId="264"/>
            <ac:cxnSpMk id="58" creationId="{8F1054D9-1D9B-0F91-93D0-0EE82FF14513}"/>
          </ac:cxnSpMkLst>
        </pc:cxnChg>
        <pc:cxnChg chg="add mod">
          <ac:chgData name="Hà Tiến Đạt" userId="2c270499-d7a4-441a-931b-11c3708e529e" providerId="ADAL" clId="{DDB06710-498B-452A-93D4-3C2887EC2D6F}" dt="2025-10-26T15:39:51.520" v="2033" actId="14100"/>
          <ac:cxnSpMkLst>
            <pc:docMk/>
            <pc:sldMk cId="0" sldId="264"/>
            <ac:cxnSpMk id="59" creationId="{54D0E0ED-EA1C-069D-B821-983AC3794809}"/>
          </ac:cxnSpMkLst>
        </pc:cxnChg>
        <pc:cxnChg chg="add mod">
          <ac:chgData name="Hà Tiến Đạt" userId="2c270499-d7a4-441a-931b-11c3708e529e" providerId="ADAL" clId="{DDB06710-498B-452A-93D4-3C2887EC2D6F}" dt="2025-10-26T15:39:56.323" v="2035" actId="1076"/>
          <ac:cxnSpMkLst>
            <pc:docMk/>
            <pc:sldMk cId="0" sldId="264"/>
            <ac:cxnSpMk id="61" creationId="{52A11AE7-7DFE-55B5-7B5E-B2F1A8D8E50F}"/>
          </ac:cxnSpMkLst>
        </pc:cxnChg>
      </pc:sldChg>
      <pc:sldChg chg="addSp modSp del">
        <pc:chgData name="Hà Tiến Đạt" userId="2c270499-d7a4-441a-931b-11c3708e529e" providerId="ADAL" clId="{DDB06710-498B-452A-93D4-3C2887EC2D6F}" dt="2025-10-27T15:31:22.959" v="3444" actId="47"/>
        <pc:sldMkLst>
          <pc:docMk/>
          <pc:sldMk cId="2964968232" sldId="266"/>
        </pc:sldMkLst>
        <pc:picChg chg="add mod">
          <ac:chgData name="Hà Tiến Đạt" userId="2c270499-d7a4-441a-931b-11c3708e529e" providerId="ADAL" clId="{DDB06710-498B-452A-93D4-3C2887EC2D6F}" dt="2025-10-26T09:34:58.190" v="145" actId="14100"/>
          <ac:picMkLst>
            <pc:docMk/>
            <pc:sldMk cId="2964968232" sldId="266"/>
            <ac:picMk id="2050" creationId="{7E70F8B1-204F-79D6-8E7E-797FA0CC2EAF}"/>
          </ac:picMkLst>
        </pc:picChg>
      </pc:sldChg>
      <pc:sldChg chg="add del">
        <pc:chgData name="Hà Tiến Đạt" userId="2c270499-d7a4-441a-931b-11c3708e529e" providerId="ADAL" clId="{DDB06710-498B-452A-93D4-3C2887EC2D6F}" dt="2025-10-27T15:31:20.544" v="3443" actId="47"/>
        <pc:sldMkLst>
          <pc:docMk/>
          <pc:sldMk cId="2555721376" sldId="267"/>
        </pc:sldMkLst>
      </pc:sldChg>
      <pc:sldChg chg="addSp modSp new mod ord">
        <pc:chgData name="Hà Tiến Đạt" userId="2c270499-d7a4-441a-931b-11c3708e529e" providerId="ADAL" clId="{DDB06710-498B-452A-93D4-3C2887EC2D6F}" dt="2025-10-27T15:35:21.531" v="3496" actId="14734"/>
        <pc:sldMkLst>
          <pc:docMk/>
          <pc:sldMk cId="4056857125" sldId="268"/>
        </pc:sldMkLst>
        <pc:graphicFrameChg chg="add mod modGraphic">
          <ac:chgData name="Hà Tiến Đạt" userId="2c270499-d7a4-441a-931b-11c3708e529e" providerId="ADAL" clId="{DDB06710-498B-452A-93D4-3C2887EC2D6F}" dt="2025-10-27T15:35:21.531" v="3496" actId="14734"/>
          <ac:graphicFrameMkLst>
            <pc:docMk/>
            <pc:sldMk cId="4056857125" sldId="268"/>
            <ac:graphicFrameMk id="2" creationId="{AD48D331-0A31-AB1B-45B4-59125E5385B9}"/>
          </ac:graphicFrameMkLst>
        </pc:graphicFrameChg>
      </pc:sldChg>
      <pc:sldChg chg="addSp delSp modSp add mod ord">
        <pc:chgData name="Hà Tiến Đạt" userId="2c270499-d7a4-441a-931b-11c3708e529e" providerId="ADAL" clId="{DDB06710-498B-452A-93D4-3C2887EC2D6F}" dt="2025-10-26T13:47:37.398" v="852" actId="1076"/>
        <pc:sldMkLst>
          <pc:docMk/>
          <pc:sldMk cId="3711910796" sldId="269"/>
        </pc:sldMkLst>
        <pc:spChg chg="del">
          <ac:chgData name="Hà Tiến Đạt" userId="2c270499-d7a4-441a-931b-11c3708e529e" providerId="ADAL" clId="{DDB06710-498B-452A-93D4-3C2887EC2D6F}" dt="2025-10-26T13:35:33.579" v="623" actId="478"/>
          <ac:spMkLst>
            <pc:docMk/>
            <pc:sldMk cId="3711910796" sldId="269"/>
            <ac:spMk id="27" creationId="{D974E268-AB89-2A27-DA85-E82EDBCFBE85}"/>
          </ac:spMkLst>
        </pc:spChg>
        <pc:spChg chg="del">
          <ac:chgData name="Hà Tiến Đạt" userId="2c270499-d7a4-441a-931b-11c3708e529e" providerId="ADAL" clId="{DDB06710-498B-452A-93D4-3C2887EC2D6F}" dt="2025-10-26T13:40:48.100" v="707" actId="478"/>
          <ac:spMkLst>
            <pc:docMk/>
            <pc:sldMk cId="3711910796" sldId="269"/>
            <ac:spMk id="46" creationId="{D19D0C4C-C3F6-D3E2-BF58-CDE3E97206E3}"/>
          </ac:spMkLst>
        </pc:spChg>
        <pc:spChg chg="del">
          <ac:chgData name="Hà Tiến Đạt" userId="2c270499-d7a4-441a-931b-11c3708e529e" providerId="ADAL" clId="{DDB06710-498B-452A-93D4-3C2887EC2D6F}" dt="2025-10-26T13:40:46.918" v="706" actId="478"/>
          <ac:spMkLst>
            <pc:docMk/>
            <pc:sldMk cId="3711910796" sldId="269"/>
            <ac:spMk id="47" creationId="{2210B2DA-232C-8318-DFED-D38F8A0D90DE}"/>
          </ac:spMkLst>
        </pc:spChg>
        <pc:spChg chg="del">
          <ac:chgData name="Hà Tiến Đạt" userId="2c270499-d7a4-441a-931b-11c3708e529e" providerId="ADAL" clId="{DDB06710-498B-452A-93D4-3C2887EC2D6F}" dt="2025-10-26T13:40:45.963" v="705" actId="478"/>
          <ac:spMkLst>
            <pc:docMk/>
            <pc:sldMk cId="3711910796" sldId="269"/>
            <ac:spMk id="48" creationId="{3E51A048-53D2-9BE2-A710-1299B2BD8C59}"/>
          </ac:spMkLst>
        </pc:spChg>
        <pc:spChg chg="del">
          <ac:chgData name="Hà Tiến Đạt" userId="2c270499-d7a4-441a-931b-11c3708e529e" providerId="ADAL" clId="{DDB06710-498B-452A-93D4-3C2887EC2D6F}" dt="2025-10-26T13:40:42.586" v="704" actId="478"/>
          <ac:spMkLst>
            <pc:docMk/>
            <pc:sldMk cId="3711910796" sldId="269"/>
            <ac:spMk id="49" creationId="{DA61D18D-5D04-3D9B-438D-D83268ED7EDC}"/>
          </ac:spMkLst>
        </pc:spChg>
        <pc:spChg chg="mod">
          <ac:chgData name="Hà Tiến Đạt" userId="2c270499-d7a4-441a-931b-11c3708e529e" providerId="ADAL" clId="{DDB06710-498B-452A-93D4-3C2887EC2D6F}" dt="2025-10-26T13:47:37.398" v="852" actId="1076"/>
          <ac:spMkLst>
            <pc:docMk/>
            <pc:sldMk cId="3711910796" sldId="269"/>
            <ac:spMk id="53" creationId="{196B69B4-0437-EA46-51AE-D1FEBCD3DD95}"/>
          </ac:spMkLst>
        </pc:spChg>
        <pc:spChg chg="del">
          <ac:chgData name="Hà Tiến Đạt" userId="2c270499-d7a4-441a-931b-11c3708e529e" providerId="ADAL" clId="{DDB06710-498B-452A-93D4-3C2887EC2D6F}" dt="2025-10-26T13:37:03.393" v="643" actId="478"/>
          <ac:spMkLst>
            <pc:docMk/>
            <pc:sldMk cId="3711910796" sldId="269"/>
            <ac:spMk id="57" creationId="{8E978A4C-2F13-D885-1759-5B5EB8BE2F98}"/>
          </ac:spMkLst>
        </pc:spChg>
        <pc:spChg chg="del">
          <ac:chgData name="Hà Tiến Đạt" userId="2c270499-d7a4-441a-931b-11c3708e529e" providerId="ADAL" clId="{DDB06710-498B-452A-93D4-3C2887EC2D6F}" dt="2025-10-26T13:37:04.952" v="644" actId="478"/>
          <ac:spMkLst>
            <pc:docMk/>
            <pc:sldMk cId="3711910796" sldId="269"/>
            <ac:spMk id="62" creationId="{93700642-082D-8313-94B0-7DC3A577FD66}"/>
          </ac:spMkLst>
        </pc:spChg>
        <pc:spChg chg="del">
          <ac:chgData name="Hà Tiến Đạt" userId="2c270499-d7a4-441a-931b-11c3708e529e" providerId="ADAL" clId="{DDB06710-498B-452A-93D4-3C2887EC2D6F}" dt="2025-10-26T13:37:09.161" v="647" actId="478"/>
          <ac:spMkLst>
            <pc:docMk/>
            <pc:sldMk cId="3711910796" sldId="269"/>
            <ac:spMk id="63" creationId="{57A8FFC7-7662-1995-5AEA-46AEDD938443}"/>
          </ac:spMkLst>
        </pc:spChg>
        <pc:spChg chg="del">
          <ac:chgData name="Hà Tiến Đạt" userId="2c270499-d7a4-441a-931b-11c3708e529e" providerId="ADAL" clId="{DDB06710-498B-452A-93D4-3C2887EC2D6F}" dt="2025-10-26T13:37:06.547" v="645" actId="478"/>
          <ac:spMkLst>
            <pc:docMk/>
            <pc:sldMk cId="3711910796" sldId="269"/>
            <ac:spMk id="67" creationId="{38C8C97B-4539-54D7-6846-960ED48AB7DE}"/>
          </ac:spMkLst>
        </pc:spChg>
        <pc:spChg chg="add mod">
          <ac:chgData name="Hà Tiến Đạt" userId="2c270499-d7a4-441a-931b-11c3708e529e" providerId="ADAL" clId="{DDB06710-498B-452A-93D4-3C2887EC2D6F}" dt="2025-10-26T13:40:24.565" v="701" actId="1076"/>
          <ac:spMkLst>
            <pc:docMk/>
            <pc:sldMk cId="3711910796" sldId="269"/>
            <ac:spMk id="70" creationId="{BBB9B6B7-D140-0221-FFDC-1E0BF4E9BEA0}"/>
          </ac:spMkLst>
        </pc:spChg>
        <pc:spChg chg="add mod">
          <ac:chgData name="Hà Tiến Đạt" userId="2c270499-d7a4-441a-931b-11c3708e529e" providerId="ADAL" clId="{DDB06710-498B-452A-93D4-3C2887EC2D6F}" dt="2025-10-26T13:39:08.969" v="683" actId="20577"/>
          <ac:spMkLst>
            <pc:docMk/>
            <pc:sldMk cId="3711910796" sldId="269"/>
            <ac:spMk id="71" creationId="{E1996DE5-5654-8CA3-D789-0A59F33E5BB6}"/>
          </ac:spMkLst>
        </pc:spChg>
        <pc:grpChg chg="del">
          <ac:chgData name="Hà Tiến Đạt" userId="2c270499-d7a4-441a-931b-11c3708e529e" providerId="ADAL" clId="{DDB06710-498B-452A-93D4-3C2887EC2D6F}" dt="2025-10-26T13:40:50.392" v="709" actId="478"/>
          <ac:grpSpMkLst>
            <pc:docMk/>
            <pc:sldMk cId="3711910796" sldId="269"/>
            <ac:grpSpMk id="2" creationId="{D361F4FB-5ABB-D1A1-DF49-F9AD7C820B96}"/>
          </ac:grpSpMkLst>
        </pc:grpChg>
        <pc:grpChg chg="del">
          <ac:chgData name="Hà Tiến Đạt" userId="2c270499-d7a4-441a-931b-11c3708e529e" providerId="ADAL" clId="{DDB06710-498B-452A-93D4-3C2887EC2D6F}" dt="2025-10-26T13:40:49.194" v="708" actId="478"/>
          <ac:grpSpMkLst>
            <pc:docMk/>
            <pc:sldMk cId="3711910796" sldId="269"/>
            <ac:grpSpMk id="5" creationId="{EB4882AF-58A5-ACBD-D5F2-E5A8238407B9}"/>
          </ac:grpSpMkLst>
        </pc:grpChg>
        <pc:grpChg chg="add del">
          <ac:chgData name="Hà Tiến Đạt" userId="2c270499-d7a4-441a-931b-11c3708e529e" providerId="ADAL" clId="{DDB06710-498B-452A-93D4-3C2887EC2D6F}" dt="2025-10-26T13:35:38.179" v="625" actId="478"/>
          <ac:grpSpMkLst>
            <pc:docMk/>
            <pc:sldMk cId="3711910796" sldId="269"/>
            <ac:grpSpMk id="8" creationId="{7ABE9D2D-A76F-814B-E33D-6CFCD8980F37}"/>
          </ac:grpSpMkLst>
        </pc:grpChg>
        <pc:grpChg chg="del">
          <ac:chgData name="Hà Tiến Đạt" userId="2c270499-d7a4-441a-931b-11c3708e529e" providerId="ADAL" clId="{DDB06710-498B-452A-93D4-3C2887EC2D6F}" dt="2025-10-26T13:35:31.461" v="622" actId="478"/>
          <ac:grpSpMkLst>
            <pc:docMk/>
            <pc:sldMk cId="3711910796" sldId="269"/>
            <ac:grpSpMk id="15" creationId="{E251E2CF-20EB-2F07-8CAF-245D23DBA2AB}"/>
          </ac:grpSpMkLst>
        </pc:grpChg>
        <pc:grpChg chg="del">
          <ac:chgData name="Hà Tiến Đạt" userId="2c270499-d7a4-441a-931b-11c3708e529e" providerId="ADAL" clId="{DDB06710-498B-452A-93D4-3C2887EC2D6F}" dt="2025-10-26T13:35:43.866" v="627" actId="478"/>
          <ac:grpSpMkLst>
            <pc:docMk/>
            <pc:sldMk cId="3711910796" sldId="269"/>
            <ac:grpSpMk id="25" creationId="{596070BC-38C6-76A2-A186-F1463E5E106F}"/>
          </ac:grpSpMkLst>
        </pc:grpChg>
        <pc:grpChg chg="del">
          <ac:chgData name="Hà Tiến Đạt" userId="2c270499-d7a4-441a-931b-11c3708e529e" providerId="ADAL" clId="{DDB06710-498B-452A-93D4-3C2887EC2D6F}" dt="2025-10-26T13:35:41.802" v="626" actId="478"/>
          <ac:grpSpMkLst>
            <pc:docMk/>
            <pc:sldMk cId="3711910796" sldId="269"/>
            <ac:grpSpMk id="35" creationId="{32F34D2E-A8A2-D079-D551-80AC4A009A08}"/>
          </ac:grpSpMkLst>
        </pc:grpChg>
        <pc:grpChg chg="del">
          <ac:chgData name="Hà Tiến Đạt" userId="2c270499-d7a4-441a-931b-11c3708e529e" providerId="ADAL" clId="{DDB06710-498B-452A-93D4-3C2887EC2D6F}" dt="2025-10-26T13:37:11.996" v="649" actId="478"/>
          <ac:grpSpMkLst>
            <pc:docMk/>
            <pc:sldMk cId="3711910796" sldId="269"/>
            <ac:grpSpMk id="54" creationId="{BFCC921A-E99D-AF16-E919-8737400EFFC1}"/>
          </ac:grpSpMkLst>
        </pc:grpChg>
        <pc:grpChg chg="del">
          <ac:chgData name="Hà Tiến Đạt" userId="2c270499-d7a4-441a-931b-11c3708e529e" providerId="ADAL" clId="{DDB06710-498B-452A-93D4-3C2887EC2D6F}" dt="2025-10-26T13:37:11.198" v="648" actId="478"/>
          <ac:grpSpMkLst>
            <pc:docMk/>
            <pc:sldMk cId="3711910796" sldId="269"/>
            <ac:grpSpMk id="59" creationId="{E78B39D4-161E-02FB-3A20-A6AAA32B88C2}"/>
          </ac:grpSpMkLst>
        </pc:grpChg>
        <pc:grpChg chg="del">
          <ac:chgData name="Hà Tiến Đạt" userId="2c270499-d7a4-441a-931b-11c3708e529e" providerId="ADAL" clId="{DDB06710-498B-452A-93D4-3C2887EC2D6F}" dt="2025-10-26T13:37:07.801" v="646" actId="478"/>
          <ac:grpSpMkLst>
            <pc:docMk/>
            <pc:sldMk cId="3711910796" sldId="269"/>
            <ac:grpSpMk id="64" creationId="{219862C3-ACE9-B33F-9CAA-DA102ECCDD41}"/>
          </ac:grpSpMkLst>
        </pc:grpChg>
        <pc:picChg chg="add mod">
          <ac:chgData name="Hà Tiến Đạt" userId="2c270499-d7a4-441a-931b-11c3708e529e" providerId="ADAL" clId="{DDB06710-498B-452A-93D4-3C2887EC2D6F}" dt="2025-10-26T13:40:28.565" v="703" actId="1076"/>
          <ac:picMkLst>
            <pc:docMk/>
            <pc:sldMk cId="3711910796" sldId="269"/>
            <ac:picMk id="69" creationId="{3196DF01-E716-4A04-A31A-999B5581D2C4}"/>
          </ac:picMkLst>
        </pc:picChg>
      </pc:sldChg>
      <pc:sldChg chg="addSp modSp new mod">
        <pc:chgData name="Hà Tiến Đạt" userId="2c270499-d7a4-441a-931b-11c3708e529e" providerId="ADAL" clId="{DDB06710-498B-452A-93D4-3C2887EC2D6F}" dt="2025-10-26T14:03:33.980" v="1330" actId="14100"/>
        <pc:sldMkLst>
          <pc:docMk/>
          <pc:sldMk cId="2079882338" sldId="270"/>
        </pc:sldMkLst>
        <pc:spChg chg="mod">
          <ac:chgData name="Hà Tiến Đạt" userId="2c270499-d7a4-441a-931b-11c3708e529e" providerId="ADAL" clId="{DDB06710-498B-452A-93D4-3C2887EC2D6F}" dt="2025-10-26T13:44:12.907" v="711"/>
          <ac:spMkLst>
            <pc:docMk/>
            <pc:sldMk cId="2079882338" sldId="270"/>
            <ac:spMk id="3" creationId="{670347EC-7598-DE5B-B8DD-D3FE20781FFE}"/>
          </ac:spMkLst>
        </pc:spChg>
        <pc:spChg chg="mod">
          <ac:chgData name="Hà Tiến Đạt" userId="2c270499-d7a4-441a-931b-11c3708e529e" providerId="ADAL" clId="{DDB06710-498B-452A-93D4-3C2887EC2D6F}" dt="2025-10-26T13:44:12.907" v="711"/>
          <ac:spMkLst>
            <pc:docMk/>
            <pc:sldMk cId="2079882338" sldId="270"/>
            <ac:spMk id="4" creationId="{96462FC7-DB94-0E40-A4BB-1018B45871D2}"/>
          </ac:spMkLst>
        </pc:spChg>
        <pc:spChg chg="add mod">
          <ac:chgData name="Hà Tiến Đạt" userId="2c270499-d7a4-441a-931b-11c3708e529e" providerId="ADAL" clId="{DDB06710-498B-452A-93D4-3C2887EC2D6F}" dt="2025-10-26T14:00:42.078" v="1309" actId="14100"/>
          <ac:spMkLst>
            <pc:docMk/>
            <pc:sldMk cId="2079882338" sldId="270"/>
            <ac:spMk id="5" creationId="{0FB683F9-2ABC-7D80-9B06-B4F6966D2AB2}"/>
          </ac:spMkLst>
        </pc:spChg>
        <pc:spChg chg="add mod">
          <ac:chgData name="Hà Tiến Đạt" userId="2c270499-d7a4-441a-931b-11c3708e529e" providerId="ADAL" clId="{DDB06710-498B-452A-93D4-3C2887EC2D6F}" dt="2025-10-26T13:49:05.334" v="856" actId="1076"/>
          <ac:spMkLst>
            <pc:docMk/>
            <pc:sldMk cId="2079882338" sldId="270"/>
            <ac:spMk id="6" creationId="{63532E4B-E09F-D4E1-FD16-9554A2DAD7EE}"/>
          </ac:spMkLst>
        </pc:spChg>
        <pc:spChg chg="add mod">
          <ac:chgData name="Hà Tiến Đạt" userId="2c270499-d7a4-441a-931b-11c3708e529e" providerId="ADAL" clId="{DDB06710-498B-452A-93D4-3C2887EC2D6F}" dt="2025-10-26T14:00:38.486" v="1308" actId="14100"/>
          <ac:spMkLst>
            <pc:docMk/>
            <pc:sldMk cId="2079882338" sldId="270"/>
            <ac:spMk id="7" creationId="{3A679C4A-AF91-EE47-ED2A-D02CC7811857}"/>
          </ac:spMkLst>
        </pc:spChg>
        <pc:spChg chg="add mod">
          <ac:chgData name="Hà Tiến Đạt" userId="2c270499-d7a4-441a-931b-11c3708e529e" providerId="ADAL" clId="{DDB06710-498B-452A-93D4-3C2887EC2D6F}" dt="2025-10-26T14:01:14.870" v="1314" actId="1076"/>
          <ac:spMkLst>
            <pc:docMk/>
            <pc:sldMk cId="2079882338" sldId="270"/>
            <ac:spMk id="8" creationId="{B83D8A31-4F17-4B13-CBE8-92594CB3EB99}"/>
          </ac:spMkLst>
        </pc:spChg>
        <pc:grpChg chg="add mod">
          <ac:chgData name="Hà Tiến Đạt" userId="2c270499-d7a4-441a-931b-11c3708e529e" providerId="ADAL" clId="{DDB06710-498B-452A-93D4-3C2887EC2D6F}" dt="2025-10-26T13:44:46.045" v="721" actId="14100"/>
          <ac:grpSpMkLst>
            <pc:docMk/>
            <pc:sldMk cId="2079882338" sldId="270"/>
            <ac:grpSpMk id="2" creationId="{503A2AEF-3876-8E27-CDCE-B27C77AB685D}"/>
          </ac:grpSpMkLst>
        </pc:grpChg>
        <pc:cxnChg chg="add mod">
          <ac:chgData name="Hà Tiến Đạt" userId="2c270499-d7a4-441a-931b-11c3708e529e" providerId="ADAL" clId="{DDB06710-498B-452A-93D4-3C2887EC2D6F}" dt="2025-10-26T14:02:23.634" v="1317" actId="1582"/>
          <ac:cxnSpMkLst>
            <pc:docMk/>
            <pc:sldMk cId="2079882338" sldId="270"/>
            <ac:cxnSpMk id="10" creationId="{48E62FE1-0DB1-126D-B32F-F8101C012EF6}"/>
          </ac:cxnSpMkLst>
        </pc:cxnChg>
        <pc:cxnChg chg="add mod">
          <ac:chgData name="Hà Tiến Đạt" userId="2c270499-d7a4-441a-931b-11c3708e529e" providerId="ADAL" clId="{DDB06710-498B-452A-93D4-3C2887EC2D6F}" dt="2025-10-26T14:02:38.262" v="1319" actId="1076"/>
          <ac:cxnSpMkLst>
            <pc:docMk/>
            <pc:sldMk cId="2079882338" sldId="270"/>
            <ac:cxnSpMk id="11" creationId="{B17AE41B-5E99-E035-9FFD-E7EEAE0E2FD3}"/>
          </ac:cxnSpMkLst>
        </pc:cxnChg>
        <pc:cxnChg chg="add mod">
          <ac:chgData name="Hà Tiến Đạt" userId="2c270499-d7a4-441a-931b-11c3708e529e" providerId="ADAL" clId="{DDB06710-498B-452A-93D4-3C2887EC2D6F}" dt="2025-10-26T14:03:14.207" v="1326" actId="14100"/>
          <ac:cxnSpMkLst>
            <pc:docMk/>
            <pc:sldMk cId="2079882338" sldId="270"/>
            <ac:cxnSpMk id="12" creationId="{47FCE166-D137-17CD-1F89-2FA7AC7E5FBA}"/>
          </ac:cxnSpMkLst>
        </pc:cxnChg>
        <pc:cxnChg chg="add mod">
          <ac:chgData name="Hà Tiến Đạt" userId="2c270499-d7a4-441a-931b-11c3708e529e" providerId="ADAL" clId="{DDB06710-498B-452A-93D4-3C2887EC2D6F}" dt="2025-10-26T14:03:33.980" v="1330" actId="14100"/>
          <ac:cxnSpMkLst>
            <pc:docMk/>
            <pc:sldMk cId="2079882338" sldId="270"/>
            <ac:cxnSpMk id="17" creationId="{8CF0DB5E-7C4A-5D0A-A48B-08F12F765EE1}"/>
          </ac:cxnSpMkLst>
        </pc:cxnChg>
      </pc:sldChg>
      <pc:sldChg chg="add del">
        <pc:chgData name="Hà Tiến Đạt" userId="2c270499-d7a4-441a-931b-11c3708e529e" providerId="ADAL" clId="{DDB06710-498B-452A-93D4-3C2887EC2D6F}" dt="2025-10-27T15:31:29.468" v="3450" actId="47"/>
        <pc:sldMkLst>
          <pc:docMk/>
          <pc:sldMk cId="76862170" sldId="271"/>
        </pc:sldMkLst>
      </pc:sldChg>
      <pc:sldChg chg="addSp modSp new mod">
        <pc:chgData name="Hà Tiến Đạt" userId="2c270499-d7a4-441a-931b-11c3708e529e" providerId="ADAL" clId="{DDB06710-498B-452A-93D4-3C2887EC2D6F}" dt="2025-10-26T15:04:32.631" v="1822" actId="1076"/>
        <pc:sldMkLst>
          <pc:docMk/>
          <pc:sldMk cId="1134166593" sldId="272"/>
        </pc:sldMkLst>
        <pc:spChg chg="mod">
          <ac:chgData name="Hà Tiến Đạt" userId="2c270499-d7a4-441a-931b-11c3708e529e" providerId="ADAL" clId="{DDB06710-498B-452A-93D4-3C2887EC2D6F}" dt="2025-10-26T14:54:58.406" v="1737"/>
          <ac:spMkLst>
            <pc:docMk/>
            <pc:sldMk cId="1134166593" sldId="272"/>
            <ac:spMk id="3" creationId="{EA6AB1D7-DDE7-9595-BE2F-A447E41FFD7F}"/>
          </ac:spMkLst>
        </pc:spChg>
        <pc:spChg chg="mod">
          <ac:chgData name="Hà Tiến Đạt" userId="2c270499-d7a4-441a-931b-11c3708e529e" providerId="ADAL" clId="{DDB06710-498B-452A-93D4-3C2887EC2D6F}" dt="2025-10-26T14:54:58.406" v="1737"/>
          <ac:spMkLst>
            <pc:docMk/>
            <pc:sldMk cId="1134166593" sldId="272"/>
            <ac:spMk id="4" creationId="{9B9F8F97-AADD-36B2-0D27-A6F810611D98}"/>
          </ac:spMkLst>
        </pc:spChg>
        <pc:spChg chg="add mod">
          <ac:chgData name="Hà Tiến Đạt" userId="2c270499-d7a4-441a-931b-11c3708e529e" providerId="ADAL" clId="{DDB06710-498B-452A-93D4-3C2887EC2D6F}" dt="2025-10-26T14:56:04.140" v="1798" actId="1076"/>
          <ac:spMkLst>
            <pc:docMk/>
            <pc:sldMk cId="1134166593" sldId="272"/>
            <ac:spMk id="5" creationId="{AE380D1D-2CC7-20F1-6993-2AED3EC1FE9D}"/>
          </ac:spMkLst>
        </pc:spChg>
        <pc:spChg chg="add mod">
          <ac:chgData name="Hà Tiến Đạt" userId="2c270499-d7a4-441a-931b-11c3708e529e" providerId="ADAL" clId="{DDB06710-498B-452A-93D4-3C2887EC2D6F}" dt="2025-10-26T15:04:32.631" v="1822" actId="1076"/>
          <ac:spMkLst>
            <pc:docMk/>
            <pc:sldMk cId="1134166593" sldId="272"/>
            <ac:spMk id="6" creationId="{CA2AE78B-11A4-89F6-7C16-9B30A691AAB7}"/>
          </ac:spMkLst>
        </pc:spChg>
        <pc:spChg chg="add">
          <ac:chgData name="Hà Tiến Đạt" userId="2c270499-d7a4-441a-931b-11c3708e529e" providerId="ADAL" clId="{DDB06710-498B-452A-93D4-3C2887EC2D6F}" dt="2025-10-26T14:56:58.460" v="1802"/>
          <ac:spMkLst>
            <pc:docMk/>
            <pc:sldMk cId="1134166593" sldId="272"/>
            <ac:spMk id="7" creationId="{98AED211-5F84-D5C3-17DF-F3DB113B681F}"/>
          </ac:spMkLst>
        </pc:spChg>
        <pc:spChg chg="add">
          <ac:chgData name="Hà Tiến Đạt" userId="2c270499-d7a4-441a-931b-11c3708e529e" providerId="ADAL" clId="{DDB06710-498B-452A-93D4-3C2887EC2D6F}" dt="2025-10-26T14:57:12.320" v="1805"/>
          <ac:spMkLst>
            <pc:docMk/>
            <pc:sldMk cId="1134166593" sldId="272"/>
            <ac:spMk id="8" creationId="{690E7E78-5DAB-78A3-12B6-1CBE8C71D31E}"/>
          </ac:spMkLst>
        </pc:spChg>
        <pc:spChg chg="add">
          <ac:chgData name="Hà Tiến Đạt" userId="2c270499-d7a4-441a-931b-11c3708e529e" providerId="ADAL" clId="{DDB06710-498B-452A-93D4-3C2887EC2D6F}" dt="2025-10-26T14:57:15.500" v="1806"/>
          <ac:spMkLst>
            <pc:docMk/>
            <pc:sldMk cId="1134166593" sldId="272"/>
            <ac:spMk id="9" creationId="{F81AE98B-E1C0-68B6-2574-EF7B23D8879E}"/>
          </ac:spMkLst>
        </pc:spChg>
        <pc:spChg chg="add">
          <ac:chgData name="Hà Tiến Đạt" userId="2c270499-d7a4-441a-931b-11c3708e529e" providerId="ADAL" clId="{DDB06710-498B-452A-93D4-3C2887EC2D6F}" dt="2025-10-26T14:57:31.369" v="1808"/>
          <ac:spMkLst>
            <pc:docMk/>
            <pc:sldMk cId="1134166593" sldId="272"/>
            <ac:spMk id="10" creationId="{D3E81E40-3807-93CC-3AC6-9EF161FCE87E}"/>
          </ac:spMkLst>
        </pc:spChg>
        <pc:grpChg chg="add mod">
          <ac:chgData name="Hà Tiến Đạt" userId="2c270499-d7a4-441a-931b-11c3708e529e" providerId="ADAL" clId="{DDB06710-498B-452A-93D4-3C2887EC2D6F}" dt="2025-10-26T14:55:00.850" v="1738" actId="1076"/>
          <ac:grpSpMkLst>
            <pc:docMk/>
            <pc:sldMk cId="1134166593" sldId="272"/>
            <ac:grpSpMk id="2" creationId="{58B6A1C2-4231-37B8-DF93-251FAAF07B9F}"/>
          </ac:grpSpMkLst>
        </pc:grpChg>
      </pc:sldChg>
      <pc:sldChg chg="add del">
        <pc:chgData name="Hà Tiến Đạt" userId="2c270499-d7a4-441a-931b-11c3708e529e" providerId="ADAL" clId="{DDB06710-498B-452A-93D4-3C2887EC2D6F}" dt="2025-10-27T15:31:25.935" v="3445" actId="47"/>
        <pc:sldMkLst>
          <pc:docMk/>
          <pc:sldMk cId="1179730004" sldId="273"/>
        </pc:sldMkLst>
      </pc:sldChg>
      <pc:sldChg chg="addSp delSp modSp add mod">
        <pc:chgData name="Hà Tiến Đạt" userId="2c270499-d7a4-441a-931b-11c3708e529e" providerId="ADAL" clId="{DDB06710-498B-452A-93D4-3C2887EC2D6F}" dt="2025-10-27T02:44:24.509" v="2515" actId="207"/>
        <pc:sldMkLst>
          <pc:docMk/>
          <pc:sldMk cId="3642534371" sldId="274"/>
        </pc:sldMkLst>
        <pc:spChg chg="add mod">
          <ac:chgData name="Hà Tiến Đạt" userId="2c270499-d7a4-441a-931b-11c3708e529e" providerId="ADAL" clId="{DDB06710-498B-452A-93D4-3C2887EC2D6F}" dt="2025-10-26T16:06:39.132" v="2241" actId="20577"/>
          <ac:spMkLst>
            <pc:docMk/>
            <pc:sldMk cId="3642534371" sldId="274"/>
            <ac:spMk id="2" creationId="{F9E65B2A-DF32-22DF-87D1-8544A7BE68E7}"/>
          </ac:spMkLst>
        </pc:spChg>
        <pc:spChg chg="add mod">
          <ac:chgData name="Hà Tiến Đạt" userId="2c270499-d7a4-441a-931b-11c3708e529e" providerId="ADAL" clId="{DDB06710-498B-452A-93D4-3C2887EC2D6F}" dt="2025-10-26T15:56:14.125" v="2199" actId="113"/>
          <ac:spMkLst>
            <pc:docMk/>
            <pc:sldMk cId="3642534371" sldId="274"/>
            <ac:spMk id="3" creationId="{A6EA9A01-F998-DE2F-1ABE-0E0095BFCD26}"/>
          </ac:spMkLst>
        </pc:spChg>
        <pc:spChg chg="add mod">
          <ac:chgData name="Hà Tiến Đạt" userId="2c270499-d7a4-441a-931b-11c3708e529e" providerId="ADAL" clId="{DDB06710-498B-452A-93D4-3C2887EC2D6F}" dt="2025-10-27T02:44:24.509" v="2515" actId="207"/>
          <ac:spMkLst>
            <pc:docMk/>
            <pc:sldMk cId="3642534371" sldId="274"/>
            <ac:spMk id="4" creationId="{D071DA9E-7B43-66A7-13A3-6AA35B82355B}"/>
          </ac:spMkLst>
        </pc:spChg>
        <pc:spChg chg="add mod">
          <ac:chgData name="Hà Tiến Đạt" userId="2c270499-d7a4-441a-931b-11c3708e529e" providerId="ADAL" clId="{DDB06710-498B-452A-93D4-3C2887EC2D6F}" dt="2025-10-26T15:55:55.300" v="2176" actId="113"/>
          <ac:spMkLst>
            <pc:docMk/>
            <pc:sldMk cId="3642534371" sldId="274"/>
            <ac:spMk id="5" creationId="{21FF1EA6-A138-FB4F-2F5F-91B375FF2B57}"/>
          </ac:spMkLst>
        </pc:spChg>
        <pc:spChg chg="add mod">
          <ac:chgData name="Hà Tiến Đạt" userId="2c270499-d7a4-441a-931b-11c3708e529e" providerId="ADAL" clId="{DDB06710-498B-452A-93D4-3C2887EC2D6F}" dt="2025-10-26T15:55:50.441" v="2175" actId="20577"/>
          <ac:spMkLst>
            <pc:docMk/>
            <pc:sldMk cId="3642534371" sldId="274"/>
            <ac:spMk id="6" creationId="{72DAF1D7-777D-121C-2DAD-837193CE3E5D}"/>
          </ac:spMkLst>
        </pc:spChg>
        <pc:spChg chg="mod">
          <ac:chgData name="Hà Tiến Đạt" userId="2c270499-d7a4-441a-931b-11c3708e529e" providerId="ADAL" clId="{DDB06710-498B-452A-93D4-3C2887EC2D6F}" dt="2025-10-26T15:47:36.769" v="2046" actId="255"/>
          <ac:spMkLst>
            <pc:docMk/>
            <pc:sldMk cId="3642534371" sldId="274"/>
            <ac:spMk id="43" creationId="{2D18CE33-E49F-DC18-24EE-8661BB2DC81B}"/>
          </ac:spMkLst>
        </pc:spChg>
        <pc:grpChg chg="del mod">
          <ac:chgData name="Hà Tiến Đạt" userId="2c270499-d7a4-441a-931b-11c3708e529e" providerId="ADAL" clId="{DDB06710-498B-452A-93D4-3C2887EC2D6F}" dt="2025-10-26T15:47:18.825" v="2042" actId="478"/>
          <ac:grpSpMkLst>
            <pc:docMk/>
            <pc:sldMk cId="3642534371" sldId="274"/>
            <ac:grpSpMk id="12" creationId="{24BBAA07-5BE2-F933-A0B4-AF665854085C}"/>
          </ac:grpSpMkLst>
        </pc:grpChg>
        <pc:grpChg chg="mod">
          <ac:chgData name="Hà Tiến Đạt" userId="2c270499-d7a4-441a-931b-11c3708e529e" providerId="ADAL" clId="{DDB06710-498B-452A-93D4-3C2887EC2D6F}" dt="2025-10-26T15:47:27.294" v="2044" actId="1076"/>
          <ac:grpSpMkLst>
            <pc:docMk/>
            <pc:sldMk cId="3642534371" sldId="274"/>
            <ac:grpSpMk id="40" creationId="{CC39DFA3-6AE3-89CE-388E-6B2B49C95DD2}"/>
          </ac:grpSpMkLst>
        </pc:grpChg>
        <pc:cxnChg chg="add mod">
          <ac:chgData name="Hà Tiến Đạt" userId="2c270499-d7a4-441a-931b-11c3708e529e" providerId="ADAL" clId="{DDB06710-498B-452A-93D4-3C2887EC2D6F}" dt="2025-10-26T15:56:26.339" v="2202" actId="14100"/>
          <ac:cxnSpMkLst>
            <pc:docMk/>
            <pc:sldMk cId="3642534371" sldId="274"/>
            <ac:cxnSpMk id="7" creationId="{8759F4D6-9B4F-5A32-65C8-9A1A85BECF58}"/>
          </ac:cxnSpMkLst>
        </pc:cxnChg>
        <pc:cxnChg chg="add mod">
          <ac:chgData name="Hà Tiến Đạt" userId="2c270499-d7a4-441a-931b-11c3708e529e" providerId="ADAL" clId="{DDB06710-498B-452A-93D4-3C2887EC2D6F}" dt="2025-10-26T15:56:33.408" v="2205" actId="14100"/>
          <ac:cxnSpMkLst>
            <pc:docMk/>
            <pc:sldMk cId="3642534371" sldId="274"/>
            <ac:cxnSpMk id="16" creationId="{A392D63A-8BFC-DE48-D24A-6373DCF42F53}"/>
          </ac:cxnSpMkLst>
        </pc:cxnChg>
        <pc:cxnChg chg="add mod">
          <ac:chgData name="Hà Tiến Đạt" userId="2c270499-d7a4-441a-931b-11c3708e529e" providerId="ADAL" clId="{DDB06710-498B-452A-93D4-3C2887EC2D6F}" dt="2025-10-26T15:56:38.190" v="2208" actId="14100"/>
          <ac:cxnSpMkLst>
            <pc:docMk/>
            <pc:sldMk cId="3642534371" sldId="274"/>
            <ac:cxnSpMk id="18" creationId="{6D98AB7E-4745-D3D2-4656-B1AEA60DA694}"/>
          </ac:cxnSpMkLst>
        </pc:cxnChg>
      </pc:sldChg>
      <pc:sldChg chg="addSp delSp modSp add mod">
        <pc:chgData name="Hà Tiến Đạt" userId="2c270499-d7a4-441a-931b-11c3708e529e" providerId="ADAL" clId="{DDB06710-498B-452A-93D4-3C2887EC2D6F}" dt="2025-10-27T15:31:51.216" v="3453" actId="14100"/>
        <pc:sldMkLst>
          <pc:docMk/>
          <pc:sldMk cId="1970512969" sldId="275"/>
        </pc:sldMkLst>
        <pc:spChg chg="mod">
          <ac:chgData name="Hà Tiến Đạt" userId="2c270499-d7a4-441a-931b-11c3708e529e" providerId="ADAL" clId="{DDB06710-498B-452A-93D4-3C2887EC2D6F}" dt="2025-10-27T15:31:51.216" v="3453" actId="14100"/>
          <ac:spMkLst>
            <pc:docMk/>
            <pc:sldMk cId="1970512969" sldId="275"/>
            <ac:spMk id="2" creationId="{691E14F2-B9A8-94BB-494B-2D2B8EABE00F}"/>
          </ac:spMkLst>
        </pc:spChg>
        <pc:spChg chg="mod">
          <ac:chgData name="Hà Tiến Đạt" userId="2c270499-d7a4-441a-931b-11c3708e529e" providerId="ADAL" clId="{DDB06710-498B-452A-93D4-3C2887EC2D6F}" dt="2025-10-26T16:05:28.552" v="2236" actId="1076"/>
          <ac:spMkLst>
            <pc:docMk/>
            <pc:sldMk cId="1970512969" sldId="275"/>
            <ac:spMk id="43" creationId="{9BFDEA81-6ED8-E308-0014-F5B1BBB68128}"/>
          </ac:spMkLst>
        </pc:spChg>
        <pc:grpChg chg="del">
          <ac:chgData name="Hà Tiến Đạt" userId="2c270499-d7a4-441a-931b-11c3708e529e" providerId="ADAL" clId="{DDB06710-498B-452A-93D4-3C2887EC2D6F}" dt="2025-10-26T16:01:03.563" v="2210" actId="478"/>
          <ac:grpSpMkLst>
            <pc:docMk/>
            <pc:sldMk cId="1970512969" sldId="275"/>
            <ac:grpSpMk id="12" creationId="{D9C5A684-7700-B3E3-9CB8-251DA4798508}"/>
          </ac:grpSpMkLst>
        </pc:grpChg>
        <pc:grpChg chg="add del mod">
          <ac:chgData name="Hà Tiến Đạt" userId="2c270499-d7a4-441a-931b-11c3708e529e" providerId="ADAL" clId="{DDB06710-498B-452A-93D4-3C2887EC2D6F}" dt="2025-10-26T16:05:35.073" v="2238" actId="1076"/>
          <ac:grpSpMkLst>
            <pc:docMk/>
            <pc:sldMk cId="1970512969" sldId="275"/>
            <ac:grpSpMk id="40" creationId="{A3659A7D-7C84-C099-E138-ECBE3CC4BE13}"/>
          </ac:grpSpMkLst>
        </pc:grpChg>
      </pc:sldChg>
      <pc:sldChg chg="add del">
        <pc:chgData name="Hà Tiến Đạt" userId="2c270499-d7a4-441a-931b-11c3708e529e" providerId="ADAL" clId="{DDB06710-498B-452A-93D4-3C2887EC2D6F}" dt="2025-10-27T15:31:30.937" v="3452" actId="47"/>
        <pc:sldMkLst>
          <pc:docMk/>
          <pc:sldMk cId="1347375070" sldId="276"/>
        </pc:sldMkLst>
      </pc:sldChg>
      <pc:sldChg chg="add del ord">
        <pc:chgData name="Hà Tiến Đạt" userId="2c270499-d7a4-441a-931b-11c3708e529e" providerId="ADAL" clId="{DDB06710-498B-452A-93D4-3C2887EC2D6F}" dt="2025-10-27T15:31:18.873" v="3442" actId="47"/>
        <pc:sldMkLst>
          <pc:docMk/>
          <pc:sldMk cId="4266853124" sldId="277"/>
        </pc:sldMkLst>
      </pc:sldChg>
      <pc:sldChg chg="addSp delSp modSp add mod ord">
        <pc:chgData name="Hà Tiến Đạt" userId="2c270499-d7a4-441a-931b-11c3708e529e" providerId="ADAL" clId="{DDB06710-498B-452A-93D4-3C2887EC2D6F}" dt="2025-10-27T15:36:06.404" v="3498" actId="1076"/>
        <pc:sldMkLst>
          <pc:docMk/>
          <pc:sldMk cId="1476499428" sldId="278"/>
        </pc:sldMkLst>
        <pc:spChg chg="del mod">
          <ac:chgData name="Hà Tiến Đạt" userId="2c270499-d7a4-441a-931b-11c3708e529e" providerId="ADAL" clId="{DDB06710-498B-452A-93D4-3C2887EC2D6F}" dt="2025-10-26T16:11:52.019" v="2252" actId="478"/>
          <ac:spMkLst>
            <pc:docMk/>
            <pc:sldMk cId="1476499428" sldId="278"/>
            <ac:spMk id="45" creationId="{14A2606E-4683-0515-2A7A-A1D1FBC6CD8C}"/>
          </ac:spMkLst>
        </pc:spChg>
        <pc:spChg chg="mod">
          <ac:chgData name="Hà Tiến Đạt" userId="2c270499-d7a4-441a-931b-11c3708e529e" providerId="ADAL" clId="{DDB06710-498B-452A-93D4-3C2887EC2D6F}" dt="2025-10-26T16:12:25.195" v="2300" actId="1076"/>
          <ac:spMkLst>
            <pc:docMk/>
            <pc:sldMk cId="1476499428" sldId="278"/>
            <ac:spMk id="52" creationId="{4BA6570C-B26C-39D0-854E-E165B6691D39}"/>
          </ac:spMkLst>
        </pc:spChg>
        <pc:spChg chg="mod">
          <ac:chgData name="Hà Tiến Đạt" userId="2c270499-d7a4-441a-931b-11c3708e529e" providerId="ADAL" clId="{DDB06710-498B-452A-93D4-3C2887EC2D6F}" dt="2025-10-27T13:44:14.233" v="2550" actId="1076"/>
          <ac:spMkLst>
            <pc:docMk/>
            <pc:sldMk cId="1476499428" sldId="278"/>
            <ac:spMk id="53" creationId="{7532FD17-6433-B8BD-CF62-9061297544EA}"/>
          </ac:spMkLst>
        </pc:spChg>
        <pc:spChg chg="del">
          <ac:chgData name="Hà Tiến Đạt" userId="2c270499-d7a4-441a-931b-11c3708e529e" providerId="ADAL" clId="{DDB06710-498B-452A-93D4-3C2887EC2D6F}" dt="2025-10-26T16:11:58.172" v="2254" actId="478"/>
          <ac:spMkLst>
            <pc:docMk/>
            <pc:sldMk cId="1476499428" sldId="278"/>
            <ac:spMk id="70" creationId="{85FA69DB-F97D-E17C-AFCD-A2715B7B6674}"/>
          </ac:spMkLst>
        </pc:spChg>
        <pc:grpChg chg="add del mod">
          <ac:chgData name="Hà Tiến Đạt" userId="2c270499-d7a4-441a-931b-11c3708e529e" providerId="ADAL" clId="{DDB06710-498B-452A-93D4-3C2887EC2D6F}" dt="2025-10-27T13:42:44.009" v="2533" actId="14100"/>
          <ac:grpSpMkLst>
            <pc:docMk/>
            <pc:sldMk cId="1476499428" sldId="278"/>
            <ac:grpSpMk id="8" creationId="{6B23FC28-FBD4-9F21-1C76-61642A2656D4}"/>
          </ac:grpSpMkLst>
        </pc:grpChg>
        <pc:grpChg chg="mod">
          <ac:chgData name="Hà Tiến Đạt" userId="2c270499-d7a4-441a-931b-11c3708e529e" providerId="ADAL" clId="{DDB06710-498B-452A-93D4-3C2887EC2D6F}" dt="2025-10-27T13:44:09.362" v="2549" actId="1076"/>
          <ac:grpSpMkLst>
            <pc:docMk/>
            <pc:sldMk cId="1476499428" sldId="278"/>
            <ac:grpSpMk id="50" creationId="{270CEE77-AB44-8D82-AAF5-7BC32B563C33}"/>
          </ac:grpSpMkLst>
        </pc:grpChg>
        <pc:graphicFrameChg chg="add del modGraphic">
          <ac:chgData name="Hà Tiến Đạt" userId="2c270499-d7a4-441a-931b-11c3708e529e" providerId="ADAL" clId="{DDB06710-498B-452A-93D4-3C2887EC2D6F}" dt="2025-10-26T16:20:09.197" v="2306" actId="478"/>
          <ac:graphicFrameMkLst>
            <pc:docMk/>
            <pc:sldMk cId="1476499428" sldId="278"/>
            <ac:graphicFrameMk id="2" creationId="{419644C8-30F7-3F3A-AE37-7519BB642556}"/>
          </ac:graphicFrameMkLst>
        </pc:graphicFrameChg>
        <pc:graphicFrameChg chg="add del mod modGraphic">
          <ac:chgData name="Hà Tiến Đạt" userId="2c270499-d7a4-441a-931b-11c3708e529e" providerId="ADAL" clId="{DDB06710-498B-452A-93D4-3C2887EC2D6F}" dt="2025-10-26T16:20:20.548" v="2312" actId="3680"/>
          <ac:graphicFrameMkLst>
            <pc:docMk/>
            <pc:sldMk cId="1476499428" sldId="278"/>
            <ac:graphicFrameMk id="3" creationId="{74793DD2-E240-9D8A-2E4D-13876FC14620}"/>
          </ac:graphicFrameMkLst>
        </pc:graphicFrameChg>
        <pc:graphicFrameChg chg="add mod modGraphic">
          <ac:chgData name="Hà Tiến Đạt" userId="2c270499-d7a4-441a-931b-11c3708e529e" providerId="ADAL" clId="{DDB06710-498B-452A-93D4-3C2887EC2D6F}" dt="2025-10-27T15:36:06.404" v="3498" actId="1076"/>
          <ac:graphicFrameMkLst>
            <pc:docMk/>
            <pc:sldMk cId="1476499428" sldId="278"/>
            <ac:graphicFrameMk id="4" creationId="{83F9C34F-BDBF-9A85-8919-B32B63DD6E74}"/>
          </ac:graphicFrameMkLst>
        </pc:graphicFrameChg>
        <pc:picChg chg="del">
          <ac:chgData name="Hà Tiến Đạt" userId="2c270499-d7a4-441a-931b-11c3708e529e" providerId="ADAL" clId="{DDB06710-498B-452A-93D4-3C2887EC2D6F}" dt="2025-10-26T16:11:37.582" v="2248" actId="478"/>
          <ac:picMkLst>
            <pc:docMk/>
            <pc:sldMk cId="1476499428" sldId="278"/>
            <ac:picMk id="69" creationId="{2740E8CD-8DE3-6F50-46BB-15BC94661CB1}"/>
          </ac:picMkLst>
        </pc:picChg>
      </pc:sldChg>
      <pc:sldChg chg="addSp delSp modSp mod">
        <pc:chgData name="Hà Tiến Đạt" userId="2c270499-d7a4-441a-931b-11c3708e529e" providerId="ADAL" clId="{DDB06710-498B-452A-93D4-3C2887EC2D6F}" dt="2025-10-27T14:36:43.603" v="2892" actId="14100"/>
        <pc:sldMkLst>
          <pc:docMk/>
          <pc:sldMk cId="3668426665" sldId="279"/>
        </pc:sldMkLst>
        <pc:spChg chg="del">
          <ac:chgData name="Hà Tiến Đạt" userId="2c270499-d7a4-441a-931b-11c3708e529e" providerId="ADAL" clId="{DDB06710-498B-452A-93D4-3C2887EC2D6F}" dt="2025-10-27T14:32:30.579" v="2713" actId="478"/>
          <ac:spMkLst>
            <pc:docMk/>
            <pc:sldMk cId="3668426665" sldId="279"/>
            <ac:spMk id="3" creationId="{DBCACF99-0F85-B90D-41F4-397A359C0B89}"/>
          </ac:spMkLst>
        </pc:spChg>
        <pc:spChg chg="mod">
          <ac:chgData name="Hà Tiến Đạt" userId="2c270499-d7a4-441a-931b-11c3708e529e" providerId="ADAL" clId="{DDB06710-498B-452A-93D4-3C2887EC2D6F}" dt="2025-10-27T14:35:42.985" v="2747" actId="20577"/>
          <ac:spMkLst>
            <pc:docMk/>
            <pc:sldMk cId="3668426665" sldId="279"/>
            <ac:spMk id="4" creationId="{63198F2E-8D2F-F7CD-7926-D4FAC5286F2F}"/>
          </ac:spMkLst>
        </pc:spChg>
        <pc:spChg chg="add mod">
          <ac:chgData name="Hà Tiến Đạt" userId="2c270499-d7a4-441a-931b-11c3708e529e" providerId="ADAL" clId="{DDB06710-498B-452A-93D4-3C2887EC2D6F}" dt="2025-10-27T14:36:36.664" v="2890" actId="20577"/>
          <ac:spMkLst>
            <pc:docMk/>
            <pc:sldMk cId="3668426665" sldId="279"/>
            <ac:spMk id="7" creationId="{0631714F-BB08-4F22-4AA5-086DC61CA990}"/>
          </ac:spMkLst>
        </pc:spChg>
        <pc:spChg chg="add mod">
          <ac:chgData name="Hà Tiến Đạt" userId="2c270499-d7a4-441a-931b-11c3708e529e" providerId="ADAL" clId="{DDB06710-498B-452A-93D4-3C2887EC2D6F}" dt="2025-10-27T14:36:33.123" v="2886" actId="20577"/>
          <ac:spMkLst>
            <pc:docMk/>
            <pc:sldMk cId="3668426665" sldId="279"/>
            <ac:spMk id="8" creationId="{6560AF5B-ED0B-25A2-884C-6E7F5D569A15}"/>
          </ac:spMkLst>
        </pc:spChg>
        <pc:picChg chg="add mod">
          <ac:chgData name="Hà Tiến Đạt" userId="2c270499-d7a4-441a-931b-11c3708e529e" providerId="ADAL" clId="{DDB06710-498B-452A-93D4-3C2887EC2D6F}" dt="2025-10-27T14:35:07.735" v="2730" actId="1076"/>
          <ac:picMkLst>
            <pc:docMk/>
            <pc:sldMk cId="3668426665" sldId="279"/>
            <ac:picMk id="2" creationId="{AEE1F922-3825-587F-73E0-D31E4F0A97DC}"/>
          </ac:picMkLst>
        </pc:picChg>
        <pc:picChg chg="add mod">
          <ac:chgData name="Hà Tiến Đạt" userId="2c270499-d7a4-441a-931b-11c3708e529e" providerId="ADAL" clId="{DDB06710-498B-452A-93D4-3C2887EC2D6F}" dt="2025-10-27T14:36:43.603" v="2892" actId="14100"/>
          <ac:picMkLst>
            <pc:docMk/>
            <pc:sldMk cId="3668426665" sldId="279"/>
            <ac:picMk id="5" creationId="{2B2F5C90-0A29-8B23-9A17-6193E11EB987}"/>
          </ac:picMkLst>
        </pc:picChg>
        <pc:picChg chg="add mod">
          <ac:chgData name="Hà Tiến Đạt" userId="2c270499-d7a4-441a-931b-11c3708e529e" providerId="ADAL" clId="{DDB06710-498B-452A-93D4-3C2887EC2D6F}" dt="2025-10-27T14:36:41.781" v="2891" actId="14100"/>
          <ac:picMkLst>
            <pc:docMk/>
            <pc:sldMk cId="3668426665" sldId="279"/>
            <ac:picMk id="6" creationId="{6B7E3D68-6232-FF54-43AE-E90AB800F32D}"/>
          </ac:picMkLst>
        </pc:picChg>
      </pc:sldChg>
      <pc:sldChg chg="addSp delSp modSp mod ord">
        <pc:chgData name="Hà Tiến Đạt" userId="2c270499-d7a4-441a-931b-11c3708e529e" providerId="ADAL" clId="{DDB06710-498B-452A-93D4-3C2887EC2D6F}" dt="2025-10-27T15:29:53.839" v="3440"/>
        <pc:sldMkLst>
          <pc:docMk/>
          <pc:sldMk cId="3673342135" sldId="280"/>
        </pc:sldMkLst>
        <pc:spChg chg="add mod">
          <ac:chgData name="Hà Tiến Đạt" userId="2c270499-d7a4-441a-931b-11c3708e529e" providerId="ADAL" clId="{DDB06710-498B-452A-93D4-3C2887EC2D6F}" dt="2025-10-27T14:38:30.422" v="2996" actId="1076"/>
          <ac:spMkLst>
            <pc:docMk/>
            <pc:sldMk cId="3673342135" sldId="280"/>
            <ac:spMk id="2" creationId="{34D0E5DA-8D2A-2D74-F59C-A76603FCD860}"/>
          </ac:spMkLst>
        </pc:spChg>
        <pc:spChg chg="add del mod">
          <ac:chgData name="Hà Tiến Đạt" userId="2c270499-d7a4-441a-931b-11c3708e529e" providerId="ADAL" clId="{DDB06710-498B-452A-93D4-3C2887EC2D6F}" dt="2025-10-27T14:38:37.810" v="2998" actId="478"/>
          <ac:spMkLst>
            <pc:docMk/>
            <pc:sldMk cId="3673342135" sldId="280"/>
            <ac:spMk id="3" creationId="{A46E46AA-83DD-F145-64E6-01EB4A91E51D}"/>
          </ac:spMkLst>
        </pc:spChg>
        <pc:spChg chg="mod">
          <ac:chgData name="Hà Tiến Đạt" userId="2c270499-d7a4-441a-931b-11c3708e529e" providerId="ADAL" clId="{DDB06710-498B-452A-93D4-3C2887EC2D6F}" dt="2025-10-27T14:38:45.424" v="2999"/>
          <ac:spMkLst>
            <pc:docMk/>
            <pc:sldMk cId="3673342135" sldId="280"/>
            <ac:spMk id="5" creationId="{EE8A064D-5ECE-EA4A-AD38-1CBC25FA5A25}"/>
          </ac:spMkLst>
        </pc:spChg>
        <pc:spChg chg="mod">
          <ac:chgData name="Hà Tiến Đạt" userId="2c270499-d7a4-441a-931b-11c3708e529e" providerId="ADAL" clId="{DDB06710-498B-452A-93D4-3C2887EC2D6F}" dt="2025-10-27T14:38:45.424" v="2999"/>
          <ac:spMkLst>
            <pc:docMk/>
            <pc:sldMk cId="3673342135" sldId="280"/>
            <ac:spMk id="6" creationId="{9A62B7A9-5490-654A-BA53-2D4E9FF0A336}"/>
          </ac:spMkLst>
        </pc:spChg>
        <pc:spChg chg="add mod">
          <ac:chgData name="Hà Tiến Đạt" userId="2c270499-d7a4-441a-931b-11c3708e529e" providerId="ADAL" clId="{DDB06710-498B-452A-93D4-3C2887EC2D6F}" dt="2025-10-27T14:45:57.773" v="3021" actId="1076"/>
          <ac:spMkLst>
            <pc:docMk/>
            <pc:sldMk cId="3673342135" sldId="280"/>
            <ac:spMk id="9" creationId="{3D63F2BA-DA3C-E29E-DBAB-94AFC015FB81}"/>
          </ac:spMkLst>
        </pc:spChg>
        <pc:spChg chg="add mod">
          <ac:chgData name="Hà Tiến Đạt" userId="2c270499-d7a4-441a-931b-11c3708e529e" providerId="ADAL" clId="{DDB06710-498B-452A-93D4-3C2887EC2D6F}" dt="2025-10-27T14:46:39.161" v="3062" actId="1076"/>
          <ac:spMkLst>
            <pc:docMk/>
            <pc:sldMk cId="3673342135" sldId="280"/>
            <ac:spMk id="10" creationId="{537E6D11-E388-8347-1044-5AF4D912635B}"/>
          </ac:spMkLst>
        </pc:spChg>
        <pc:grpChg chg="add mod">
          <ac:chgData name="Hà Tiến Đạt" userId="2c270499-d7a4-441a-931b-11c3708e529e" providerId="ADAL" clId="{DDB06710-498B-452A-93D4-3C2887EC2D6F}" dt="2025-10-27T14:38:47.932" v="3000" actId="1076"/>
          <ac:grpSpMkLst>
            <pc:docMk/>
            <pc:sldMk cId="3673342135" sldId="280"/>
            <ac:grpSpMk id="4" creationId="{A4F39DF2-3733-E817-FFE0-627D68935AFB}"/>
          </ac:grpSpMkLst>
        </pc:grpChg>
        <pc:picChg chg="add mod">
          <ac:chgData name="Hà Tiến Đạt" userId="2c270499-d7a4-441a-931b-11c3708e529e" providerId="ADAL" clId="{DDB06710-498B-452A-93D4-3C2887EC2D6F}" dt="2025-10-27T14:45:23.747" v="3016" actId="1076"/>
          <ac:picMkLst>
            <pc:docMk/>
            <pc:sldMk cId="3673342135" sldId="280"/>
            <ac:picMk id="7" creationId="{12215D29-CD7F-4956-8202-3D5D60FB939D}"/>
          </ac:picMkLst>
        </pc:picChg>
        <pc:picChg chg="add mod">
          <ac:chgData name="Hà Tiến Đạt" userId="2c270499-d7a4-441a-931b-11c3708e529e" providerId="ADAL" clId="{DDB06710-498B-452A-93D4-3C2887EC2D6F}" dt="2025-10-27T14:46:42.206" v="3063" actId="1076"/>
          <ac:picMkLst>
            <pc:docMk/>
            <pc:sldMk cId="3673342135" sldId="280"/>
            <ac:picMk id="8" creationId="{5FB6DFE6-1DEF-3BF4-E16B-6AF81F25865B}"/>
          </ac:picMkLst>
        </pc:picChg>
      </pc:sldChg>
      <pc:sldChg chg="addSp delSp modSp mod">
        <pc:chgData name="Hà Tiến Đạt" userId="2c270499-d7a4-441a-931b-11c3708e529e" providerId="ADAL" clId="{DDB06710-498B-452A-93D4-3C2887EC2D6F}" dt="2025-10-27T13:41:52.565" v="2525" actId="14100"/>
        <pc:sldMkLst>
          <pc:docMk/>
          <pc:sldMk cId="3824883314" sldId="283"/>
        </pc:sldMkLst>
        <pc:picChg chg="del mod">
          <ac:chgData name="Hà Tiến Đạt" userId="2c270499-d7a4-441a-931b-11c3708e529e" providerId="ADAL" clId="{DDB06710-498B-452A-93D4-3C2887EC2D6F}" dt="2025-10-27T13:37:31.223" v="2517" actId="478"/>
          <ac:picMkLst>
            <pc:docMk/>
            <pc:sldMk cId="3824883314" sldId="283"/>
            <ac:picMk id="2" creationId="{767BF698-7AC3-4946-1AFA-C114A37BC380}"/>
          </ac:picMkLst>
        </pc:picChg>
        <pc:picChg chg="add mod">
          <ac:chgData name="Hà Tiến Đạt" userId="2c270499-d7a4-441a-931b-11c3708e529e" providerId="ADAL" clId="{DDB06710-498B-452A-93D4-3C2887EC2D6F}" dt="2025-10-27T13:41:52.565" v="2525" actId="14100"/>
          <ac:picMkLst>
            <pc:docMk/>
            <pc:sldMk cId="3824883314" sldId="283"/>
            <ac:picMk id="4" creationId="{5B5DE7B6-52FF-EACE-F1AC-E6D8728626D1}"/>
          </ac:picMkLst>
        </pc:picChg>
      </pc:sldChg>
      <pc:sldChg chg="addSp delSp modSp add mod">
        <pc:chgData name="Hà Tiến Đạt" userId="2c270499-d7a4-441a-931b-11c3708e529e" providerId="ADAL" clId="{DDB06710-498B-452A-93D4-3C2887EC2D6F}" dt="2025-10-27T15:31:04.517" v="3441" actId="1076"/>
        <pc:sldMkLst>
          <pc:docMk/>
          <pc:sldMk cId="2500620303" sldId="284"/>
        </pc:sldMkLst>
        <pc:graphicFrameChg chg="del">
          <ac:chgData name="Hà Tiến Đạt" userId="2c270499-d7a4-441a-931b-11c3708e529e" providerId="ADAL" clId="{DDB06710-498B-452A-93D4-3C2887EC2D6F}" dt="2025-10-27T13:44:42.352" v="2552" actId="478"/>
          <ac:graphicFrameMkLst>
            <pc:docMk/>
            <pc:sldMk cId="2500620303" sldId="284"/>
            <ac:graphicFrameMk id="4" creationId="{FD57EE23-22A0-C582-909A-3BDA36B2E50B}"/>
          </ac:graphicFrameMkLst>
        </pc:graphicFrameChg>
        <pc:picChg chg="add mod">
          <ac:chgData name="Hà Tiến Đạt" userId="2c270499-d7a4-441a-931b-11c3708e529e" providerId="ADAL" clId="{DDB06710-498B-452A-93D4-3C2887EC2D6F}" dt="2025-10-27T15:31:04.517" v="3441" actId="1076"/>
          <ac:picMkLst>
            <pc:docMk/>
            <pc:sldMk cId="2500620303" sldId="284"/>
            <ac:picMk id="2" creationId="{4EEAC721-D1EB-3521-85F7-1574A9908E8E}"/>
          </ac:picMkLst>
        </pc:picChg>
      </pc:sldChg>
      <pc:sldChg chg="addSp delSp modSp add mod">
        <pc:chgData name="Hà Tiến Đạt" userId="2c270499-d7a4-441a-931b-11c3708e529e" providerId="ADAL" clId="{DDB06710-498B-452A-93D4-3C2887EC2D6F}" dt="2025-10-27T14:30:12.094" v="2634" actId="1076"/>
        <pc:sldMkLst>
          <pc:docMk/>
          <pc:sldMk cId="91071244" sldId="285"/>
        </pc:sldMkLst>
        <pc:spChg chg="add mod">
          <ac:chgData name="Hà Tiến Đạt" userId="2c270499-d7a4-441a-931b-11c3708e529e" providerId="ADAL" clId="{DDB06710-498B-452A-93D4-3C2887EC2D6F}" dt="2025-10-27T14:30:12.094" v="2634" actId="1076"/>
          <ac:spMkLst>
            <pc:docMk/>
            <pc:sldMk cId="91071244" sldId="285"/>
            <ac:spMk id="2" creationId="{5FF70A77-3AF7-09E7-9626-ADF463B13214}"/>
          </ac:spMkLst>
        </pc:spChg>
        <pc:spChg chg="mod">
          <ac:chgData name="Hà Tiến Đạt" userId="2c270499-d7a4-441a-931b-11c3708e529e" providerId="ADAL" clId="{DDB06710-498B-452A-93D4-3C2887EC2D6F}" dt="2025-10-27T14:22:22.573" v="2611" actId="1076"/>
          <ac:spMkLst>
            <pc:docMk/>
            <pc:sldMk cId="91071244" sldId="285"/>
            <ac:spMk id="53" creationId="{B711A793-37AD-FD54-F928-39FECE7AA568}"/>
          </ac:spMkLst>
        </pc:spChg>
        <pc:grpChg chg="mod">
          <ac:chgData name="Hà Tiến Đạt" userId="2c270499-d7a4-441a-931b-11c3708e529e" providerId="ADAL" clId="{DDB06710-498B-452A-93D4-3C2887EC2D6F}" dt="2025-10-27T13:45:11.099" v="2559" actId="1076"/>
          <ac:grpSpMkLst>
            <pc:docMk/>
            <pc:sldMk cId="91071244" sldId="285"/>
            <ac:grpSpMk id="8" creationId="{36F61884-2BE3-6CEE-BB36-9FF557685E04}"/>
          </ac:grpSpMkLst>
        </pc:grpChg>
        <pc:picChg chg="del">
          <ac:chgData name="Hà Tiến Đạt" userId="2c270499-d7a4-441a-931b-11c3708e529e" providerId="ADAL" clId="{DDB06710-498B-452A-93D4-3C2887EC2D6F}" dt="2025-10-27T13:45:08.130" v="2558" actId="478"/>
          <ac:picMkLst>
            <pc:docMk/>
            <pc:sldMk cId="91071244" sldId="285"/>
            <ac:picMk id="2" creationId="{EE1E8690-38CE-1222-1A50-0A7B9D62B2BD}"/>
          </ac:picMkLst>
        </pc:picChg>
        <pc:picChg chg="add mod">
          <ac:chgData name="Hà Tiến Đạt" userId="2c270499-d7a4-441a-931b-11c3708e529e" providerId="ADAL" clId="{DDB06710-498B-452A-93D4-3C2887EC2D6F}" dt="2025-10-27T14:30:07.735" v="2633" actId="1076"/>
          <ac:picMkLst>
            <pc:docMk/>
            <pc:sldMk cId="91071244" sldId="285"/>
            <ac:picMk id="3" creationId="{5919A3A6-ED8E-91DC-F117-D8E6BEB03B4E}"/>
          </ac:picMkLst>
        </pc:picChg>
      </pc:sldChg>
      <pc:sldChg chg="addSp delSp modSp new mod ord">
        <pc:chgData name="Hà Tiến Đạt" userId="2c270499-d7a4-441a-931b-11c3708e529e" providerId="ADAL" clId="{DDB06710-498B-452A-93D4-3C2887EC2D6F}" dt="2025-10-27T15:16:53.779" v="3211"/>
        <pc:sldMkLst>
          <pc:docMk/>
          <pc:sldMk cId="2714402739" sldId="286"/>
        </pc:sldMkLst>
        <pc:spChg chg="mod">
          <ac:chgData name="Hà Tiến Đạt" userId="2c270499-d7a4-441a-931b-11c3708e529e" providerId="ADAL" clId="{DDB06710-498B-452A-93D4-3C2887EC2D6F}" dt="2025-10-27T14:37:46.057" v="2896"/>
          <ac:spMkLst>
            <pc:docMk/>
            <pc:sldMk cId="2714402739" sldId="286"/>
            <ac:spMk id="3" creationId="{1291F523-1BBB-A243-6AFB-87471547A9FA}"/>
          </ac:spMkLst>
        </pc:spChg>
        <pc:spChg chg="mod">
          <ac:chgData name="Hà Tiến Đạt" userId="2c270499-d7a4-441a-931b-11c3708e529e" providerId="ADAL" clId="{DDB06710-498B-452A-93D4-3C2887EC2D6F}" dt="2025-10-27T14:37:46.057" v="2896"/>
          <ac:spMkLst>
            <pc:docMk/>
            <pc:sldMk cId="2714402739" sldId="286"/>
            <ac:spMk id="4" creationId="{01BEB2CB-76C0-41A0-746F-ECF0DD556AFB}"/>
          </ac:spMkLst>
        </pc:spChg>
        <pc:spChg chg="add mod">
          <ac:chgData name="Hà Tiến Đạt" userId="2c270499-d7a4-441a-931b-11c3708e529e" providerId="ADAL" clId="{DDB06710-498B-452A-93D4-3C2887EC2D6F}" dt="2025-10-27T15:13:42.329" v="3192" actId="20577"/>
          <ac:spMkLst>
            <pc:docMk/>
            <pc:sldMk cId="2714402739" sldId="286"/>
            <ac:spMk id="5" creationId="{88575195-998A-B8F9-14BD-371E7D1B612A}"/>
          </ac:spMkLst>
        </pc:spChg>
        <pc:spChg chg="mod">
          <ac:chgData name="Hà Tiến Đạt" userId="2c270499-d7a4-441a-931b-11c3708e529e" providerId="ADAL" clId="{DDB06710-498B-452A-93D4-3C2887EC2D6F}" dt="2025-10-27T15:06:42.711" v="3167"/>
          <ac:spMkLst>
            <pc:docMk/>
            <pc:sldMk cId="2714402739" sldId="286"/>
            <ac:spMk id="7" creationId="{1811AD6D-0B57-0DD2-F091-045DACA5EDE8}"/>
          </ac:spMkLst>
        </pc:spChg>
        <pc:spChg chg="mod">
          <ac:chgData name="Hà Tiến Đạt" userId="2c270499-d7a4-441a-931b-11c3708e529e" providerId="ADAL" clId="{DDB06710-498B-452A-93D4-3C2887EC2D6F}" dt="2025-10-27T15:06:42.711" v="3167"/>
          <ac:spMkLst>
            <pc:docMk/>
            <pc:sldMk cId="2714402739" sldId="286"/>
            <ac:spMk id="8" creationId="{933D64DC-26CD-AE30-4E6C-86EF0697798B}"/>
          </ac:spMkLst>
        </pc:spChg>
        <pc:spChg chg="add mod">
          <ac:chgData name="Hà Tiến Đạt" userId="2c270499-d7a4-441a-931b-11c3708e529e" providerId="ADAL" clId="{DDB06710-498B-452A-93D4-3C2887EC2D6F}" dt="2025-10-27T15:13:30.958" v="3184" actId="1076"/>
          <ac:spMkLst>
            <pc:docMk/>
            <pc:sldMk cId="2714402739" sldId="286"/>
            <ac:spMk id="10" creationId="{48C06FA2-D740-52BE-D71F-7A9A7A652EBE}"/>
          </ac:spMkLst>
        </pc:spChg>
        <pc:grpChg chg="add mod">
          <ac:chgData name="Hà Tiến Đạt" userId="2c270499-d7a4-441a-931b-11c3708e529e" providerId="ADAL" clId="{DDB06710-498B-452A-93D4-3C2887EC2D6F}" dt="2025-10-27T14:37:47.854" v="2897" actId="1076"/>
          <ac:grpSpMkLst>
            <pc:docMk/>
            <pc:sldMk cId="2714402739" sldId="286"/>
            <ac:grpSpMk id="2" creationId="{D8F377AC-8E79-450C-1A42-B3CCC9B68258}"/>
          </ac:grpSpMkLst>
        </pc:grpChg>
        <pc:grpChg chg="add mod">
          <ac:chgData name="Hà Tiến Đạt" userId="2c270499-d7a4-441a-931b-11c3708e529e" providerId="ADAL" clId="{DDB06710-498B-452A-93D4-3C2887EC2D6F}" dt="2025-10-27T15:06:48.124" v="3169" actId="1076"/>
          <ac:grpSpMkLst>
            <pc:docMk/>
            <pc:sldMk cId="2714402739" sldId="286"/>
            <ac:grpSpMk id="6" creationId="{60CDD204-08D9-0CEB-CD3E-5484F2A6527C}"/>
          </ac:grpSpMkLst>
        </pc:grpChg>
        <pc:picChg chg="add del mod">
          <ac:chgData name="Hà Tiến Đạt" userId="2c270499-d7a4-441a-931b-11c3708e529e" providerId="ADAL" clId="{DDB06710-498B-452A-93D4-3C2887EC2D6F}" dt="2025-10-27T15:13:49.290" v="3193" actId="478"/>
          <ac:picMkLst>
            <pc:docMk/>
            <pc:sldMk cId="2714402739" sldId="286"/>
            <ac:picMk id="9" creationId="{CAEAB602-195A-D283-5AA5-01E7A7372673}"/>
          </ac:picMkLst>
        </pc:picChg>
        <pc:picChg chg="add mod">
          <ac:chgData name="Hà Tiến Đạt" userId="2c270499-d7a4-441a-931b-11c3708e529e" providerId="ADAL" clId="{DDB06710-498B-452A-93D4-3C2887EC2D6F}" dt="2025-10-27T15:13:55.644" v="3197" actId="14100"/>
          <ac:picMkLst>
            <pc:docMk/>
            <pc:sldMk cId="2714402739" sldId="286"/>
            <ac:picMk id="11" creationId="{0D17DF75-601D-CFD5-402B-78F531D339C0}"/>
          </ac:picMkLst>
        </pc:picChg>
      </pc:sldChg>
      <pc:sldChg chg="modSp mod">
        <pc:chgData name="Hà Tiến Đạt" userId="2c270499-d7a4-441a-931b-11c3708e529e" providerId="ADAL" clId="{DDB06710-498B-452A-93D4-3C2887EC2D6F}" dt="2025-10-27T15:24:32.211" v="3379" actId="20577"/>
        <pc:sldMkLst>
          <pc:docMk/>
          <pc:sldMk cId="588668401" sldId="287"/>
        </pc:sldMkLst>
        <pc:spChg chg="mod">
          <ac:chgData name="Hà Tiến Đạt" userId="2c270499-d7a4-441a-931b-11c3708e529e" providerId="ADAL" clId="{DDB06710-498B-452A-93D4-3C2887EC2D6F}" dt="2025-10-27T15:24:32.211" v="3379" actId="20577"/>
          <ac:spMkLst>
            <pc:docMk/>
            <pc:sldMk cId="588668401" sldId="287"/>
            <ac:spMk id="3" creationId="{5361F838-B747-6C53-2441-AA0E87941062}"/>
          </ac:spMkLst>
        </pc:spChg>
        <pc:spChg chg="mod">
          <ac:chgData name="Hà Tiến Đạt" userId="2c270499-d7a4-441a-931b-11c3708e529e" providerId="ADAL" clId="{DDB06710-498B-452A-93D4-3C2887EC2D6F}" dt="2025-10-27T15:24:25.162" v="3378" actId="1076"/>
          <ac:spMkLst>
            <pc:docMk/>
            <pc:sldMk cId="588668401" sldId="287"/>
            <ac:spMk id="10" creationId="{3FB85F20-7FC8-EBDE-6288-317FFE9A21B3}"/>
          </ac:spMkLst>
        </pc:spChg>
      </pc:sldChg>
      <pc:sldChg chg="addSp modSp new mod ord">
        <pc:chgData name="Hà Tiến Đạt" userId="2c270499-d7a4-441a-931b-11c3708e529e" providerId="ADAL" clId="{DDB06710-498B-452A-93D4-3C2887EC2D6F}" dt="2025-10-27T15:16:45.990" v="3209"/>
        <pc:sldMkLst>
          <pc:docMk/>
          <pc:sldMk cId="69012227" sldId="288"/>
        </pc:sldMkLst>
        <pc:spChg chg="add mod">
          <ac:chgData name="Hà Tiến Đạt" userId="2c270499-d7a4-441a-931b-11c3708e529e" providerId="ADAL" clId="{DDB06710-498B-452A-93D4-3C2887EC2D6F}" dt="2025-10-27T15:05:31.475" v="3155" actId="1076"/>
          <ac:spMkLst>
            <pc:docMk/>
            <pc:sldMk cId="69012227" sldId="288"/>
            <ac:spMk id="3" creationId="{94EDC33E-F496-6624-4341-19F9DD3B8B49}"/>
          </ac:spMkLst>
        </pc:spChg>
        <pc:picChg chg="add mod">
          <ac:chgData name="Hà Tiến Đạt" userId="2c270499-d7a4-441a-931b-11c3708e529e" providerId="ADAL" clId="{DDB06710-498B-452A-93D4-3C2887EC2D6F}" dt="2025-10-27T15:03:53.624" v="3121" actId="1076"/>
          <ac:picMkLst>
            <pc:docMk/>
            <pc:sldMk cId="69012227" sldId="288"/>
            <ac:picMk id="2" creationId="{30C199BB-AFC0-8D91-10FD-5CD477B7208C}"/>
          </ac:picMkLst>
        </pc:picChg>
      </pc:sldChg>
      <pc:sldChg chg="addSp modSp new mod ord setBg">
        <pc:chgData name="Hà Tiến Đạt" userId="2c270499-d7a4-441a-931b-11c3708e529e" providerId="ADAL" clId="{DDB06710-498B-452A-93D4-3C2887EC2D6F}" dt="2025-10-27T15:29:51.570" v="3438"/>
        <pc:sldMkLst>
          <pc:docMk/>
          <pc:sldMk cId="239538685" sldId="289"/>
        </pc:sldMkLst>
        <pc:spChg chg="add mod">
          <ac:chgData name="Hà Tiến Đạt" userId="2c270499-d7a4-441a-931b-11c3708e529e" providerId="ADAL" clId="{DDB06710-498B-452A-93D4-3C2887EC2D6F}" dt="2025-10-27T15:05:42.847" v="3156" actId="1076"/>
          <ac:spMkLst>
            <pc:docMk/>
            <pc:sldMk cId="239538685" sldId="289"/>
            <ac:spMk id="3" creationId="{073FCAED-1F47-7373-D51F-E177D7A4A6F4}"/>
          </ac:spMkLst>
        </pc:spChg>
        <pc:picChg chg="add mod">
          <ac:chgData name="Hà Tiến Đạt" userId="2c270499-d7a4-441a-931b-11c3708e529e" providerId="ADAL" clId="{DDB06710-498B-452A-93D4-3C2887EC2D6F}" dt="2025-10-27T15:05:46.556" v="3158" actId="1076"/>
          <ac:picMkLst>
            <pc:docMk/>
            <pc:sldMk cId="239538685" sldId="289"/>
            <ac:picMk id="2" creationId="{E2C506EC-5FDD-977A-8852-4441BE80BE47}"/>
          </ac:picMkLst>
        </pc:picChg>
      </pc:sldChg>
      <pc:sldChg chg="addSp modSp add mod ord">
        <pc:chgData name="Hà Tiến Đạt" userId="2c270499-d7a4-441a-931b-11c3708e529e" providerId="ADAL" clId="{DDB06710-498B-452A-93D4-3C2887EC2D6F}" dt="2025-10-27T15:16:58.018" v="3213"/>
        <pc:sldMkLst>
          <pc:docMk/>
          <pc:sldMk cId="1960009361" sldId="290"/>
        </pc:sldMkLst>
        <pc:spChg chg="add mod">
          <ac:chgData name="Hà Tiến Đạt" userId="2c270499-d7a4-441a-931b-11c3708e529e" providerId="ADAL" clId="{DDB06710-498B-452A-93D4-3C2887EC2D6F}" dt="2025-10-27T15:16:16.779" v="3205" actId="1076"/>
          <ac:spMkLst>
            <pc:docMk/>
            <pc:sldMk cId="1960009361" sldId="290"/>
            <ac:spMk id="10" creationId="{6D397037-8272-7D5D-74D5-F99A93A629E5}"/>
          </ac:spMkLst>
        </pc:spChg>
      </pc:sldChg>
      <pc:sldChg chg="modSp mod">
        <pc:chgData name="Hà Tiến Đạt" userId="2c270499-d7a4-441a-931b-11c3708e529e" providerId="ADAL" clId="{DDB06710-498B-452A-93D4-3C2887EC2D6F}" dt="2025-10-27T15:24:35.662" v="3380" actId="20577"/>
        <pc:sldMkLst>
          <pc:docMk/>
          <pc:sldMk cId="98202571" sldId="291"/>
        </pc:sldMkLst>
        <pc:spChg chg="mod">
          <ac:chgData name="Hà Tiến Đạt" userId="2c270499-d7a4-441a-931b-11c3708e529e" providerId="ADAL" clId="{DDB06710-498B-452A-93D4-3C2887EC2D6F}" dt="2025-10-27T15:24:35.662" v="3380" actId="20577"/>
          <ac:spMkLst>
            <pc:docMk/>
            <pc:sldMk cId="98202571" sldId="291"/>
            <ac:spMk id="3" creationId="{D3E22A79-017F-90DA-7CA6-2B3C111C0233}"/>
          </ac:spMkLst>
        </pc:spChg>
        <pc:spChg chg="mod">
          <ac:chgData name="Hà Tiến Đạt" userId="2c270499-d7a4-441a-931b-11c3708e529e" providerId="ADAL" clId="{DDB06710-498B-452A-93D4-3C2887EC2D6F}" dt="2025-10-27T15:24:18.595" v="3377" actId="1076"/>
          <ac:spMkLst>
            <pc:docMk/>
            <pc:sldMk cId="98202571" sldId="291"/>
            <ac:spMk id="10" creationId="{B5D8ABE5-0E71-AA41-4750-BFB4A198C5AB}"/>
          </ac:spMkLst>
        </pc:spChg>
        <pc:picChg chg="mod">
          <ac:chgData name="Hà Tiến Đạt" userId="2c270499-d7a4-441a-931b-11c3708e529e" providerId="ADAL" clId="{DDB06710-498B-452A-93D4-3C2887EC2D6F}" dt="2025-10-27T15:24:07.704" v="3374" actId="1076"/>
          <ac:picMkLst>
            <pc:docMk/>
            <pc:sldMk cId="98202571" sldId="291"/>
            <ac:picMk id="2" creationId="{29C7DD7F-2F3F-B6DC-DE30-B82C8D09E52F}"/>
          </ac:picMkLst>
        </pc:picChg>
      </pc:sldChg>
      <pc:sldChg chg="addSp delSp modSp mod">
        <pc:chgData name="Hà Tiến Đạt" userId="2c270499-d7a4-441a-931b-11c3708e529e" providerId="ADAL" clId="{DDB06710-498B-452A-93D4-3C2887EC2D6F}" dt="2025-10-27T15:28:07.266" v="3402" actId="1076"/>
        <pc:sldMkLst>
          <pc:docMk/>
          <pc:sldMk cId="4017092624" sldId="292"/>
        </pc:sldMkLst>
        <pc:spChg chg="mod">
          <ac:chgData name="Hà Tiến Đạt" userId="2c270499-d7a4-441a-931b-11c3708e529e" providerId="ADAL" clId="{DDB06710-498B-452A-93D4-3C2887EC2D6F}" dt="2025-10-27T15:25:00.172" v="3385" actId="20577"/>
          <ac:spMkLst>
            <pc:docMk/>
            <pc:sldMk cId="4017092624" sldId="292"/>
            <ac:spMk id="3" creationId="{F4355543-DB85-5D11-0B00-597F64F35FD5}"/>
          </ac:spMkLst>
        </pc:spChg>
        <pc:spChg chg="mod">
          <ac:chgData name="Hà Tiến Đạt" userId="2c270499-d7a4-441a-931b-11c3708e529e" providerId="ADAL" clId="{DDB06710-498B-452A-93D4-3C2887EC2D6F}" dt="2025-10-27T15:28:07.266" v="3402" actId="1076"/>
          <ac:spMkLst>
            <pc:docMk/>
            <pc:sldMk cId="4017092624" sldId="292"/>
            <ac:spMk id="10" creationId="{1408DA87-0389-CB9D-E7BC-421D166BF65A}"/>
          </ac:spMkLst>
        </pc:spChg>
        <pc:picChg chg="add del mod">
          <ac:chgData name="Hà Tiến Đạt" userId="2c270499-d7a4-441a-931b-11c3708e529e" providerId="ADAL" clId="{DDB06710-498B-452A-93D4-3C2887EC2D6F}" dt="2025-10-27T15:27:30.901" v="3391" actId="478"/>
          <ac:picMkLst>
            <pc:docMk/>
            <pc:sldMk cId="4017092624" sldId="292"/>
            <ac:picMk id="2" creationId="{F45DF689-C2BE-BA86-0738-15C55FB76A97}"/>
          </ac:picMkLst>
        </pc:picChg>
        <pc:picChg chg="add mod">
          <ac:chgData name="Hà Tiến Đạt" userId="2c270499-d7a4-441a-931b-11c3708e529e" providerId="ADAL" clId="{DDB06710-498B-452A-93D4-3C2887EC2D6F}" dt="2025-10-27T15:27:44.876" v="3397" actId="1076"/>
          <ac:picMkLst>
            <pc:docMk/>
            <pc:sldMk cId="4017092624" sldId="292"/>
            <ac:picMk id="4" creationId="{357F5E0A-3A6D-5640-7737-5714F33218C2}"/>
          </ac:picMkLst>
        </pc:picChg>
        <pc:picChg chg="del">
          <ac:chgData name="Hà Tiến Đạt" userId="2c270499-d7a4-441a-931b-11c3708e529e" providerId="ADAL" clId="{DDB06710-498B-452A-93D4-3C2887EC2D6F}" dt="2025-10-27T15:27:06.736" v="3386" actId="478"/>
          <ac:picMkLst>
            <pc:docMk/>
            <pc:sldMk cId="4017092624" sldId="292"/>
            <ac:picMk id="8" creationId="{D5E48448-53AF-EF98-2075-161FDBD450A7}"/>
          </ac:picMkLst>
        </pc:picChg>
      </pc:sldChg>
      <pc:sldChg chg="addSp modSp new mod">
        <pc:chgData name="Hà Tiến Đạt" userId="2c270499-d7a4-441a-931b-11c3708e529e" providerId="ADAL" clId="{DDB06710-498B-452A-93D4-3C2887EC2D6F}" dt="2025-10-27T15:22:07.443" v="3356" actId="1076"/>
        <pc:sldMkLst>
          <pc:docMk/>
          <pc:sldMk cId="4134939611" sldId="293"/>
        </pc:sldMkLst>
        <pc:graphicFrameChg chg="add mod modGraphic">
          <ac:chgData name="Hà Tiến Đạt" userId="2c270499-d7a4-441a-931b-11c3708e529e" providerId="ADAL" clId="{DDB06710-498B-452A-93D4-3C2887EC2D6F}" dt="2025-10-27T15:22:07.443" v="3356" actId="1076"/>
          <ac:graphicFrameMkLst>
            <pc:docMk/>
            <pc:sldMk cId="4134939611" sldId="293"/>
            <ac:graphicFrameMk id="2" creationId="{F0FE313B-46A0-E28F-24A4-F9DDC82B700F}"/>
          </ac:graphicFrameMkLst>
        </pc:graphicFrameChg>
      </pc:sldChg>
      <pc:sldChg chg="addSp delSp modSp add mod">
        <pc:chgData name="Hà Tiến Đạt" userId="2c270499-d7a4-441a-931b-11c3708e529e" providerId="ADAL" clId="{DDB06710-498B-452A-93D4-3C2887EC2D6F}" dt="2025-10-27T15:29:36.969" v="3436" actId="20577"/>
        <pc:sldMkLst>
          <pc:docMk/>
          <pc:sldMk cId="1981781281" sldId="294"/>
        </pc:sldMkLst>
        <pc:spChg chg="mod">
          <ac:chgData name="Hà Tiến Đạt" userId="2c270499-d7a4-441a-931b-11c3708e529e" providerId="ADAL" clId="{DDB06710-498B-452A-93D4-3C2887EC2D6F}" dt="2025-10-27T15:29:36.969" v="3436" actId="20577"/>
          <ac:spMkLst>
            <pc:docMk/>
            <pc:sldMk cId="1981781281" sldId="294"/>
            <ac:spMk id="3" creationId="{C361CBCF-ADDA-F0F6-5510-A929E01F8CBA}"/>
          </ac:spMkLst>
        </pc:spChg>
        <pc:spChg chg="mod">
          <ac:chgData name="Hà Tiến Đạt" userId="2c270499-d7a4-441a-931b-11c3708e529e" providerId="ADAL" clId="{DDB06710-498B-452A-93D4-3C2887EC2D6F}" dt="2025-10-27T15:29:28.357" v="3421" actId="20577"/>
          <ac:spMkLst>
            <pc:docMk/>
            <pc:sldMk cId="1981781281" sldId="294"/>
            <ac:spMk id="10" creationId="{981B2E74-93ED-6E77-001C-CA9D8AD489B7}"/>
          </ac:spMkLst>
        </pc:spChg>
        <pc:picChg chg="add mod">
          <ac:chgData name="Hà Tiến Đạt" userId="2c270499-d7a4-441a-931b-11c3708e529e" providerId="ADAL" clId="{DDB06710-498B-452A-93D4-3C2887EC2D6F}" dt="2025-10-27T15:29:26.399" v="3420" actId="1076"/>
          <ac:picMkLst>
            <pc:docMk/>
            <pc:sldMk cId="1981781281" sldId="294"/>
            <ac:picMk id="2" creationId="{E3913C30-C212-8029-C622-A3420DF7E3A3}"/>
          </ac:picMkLst>
        </pc:picChg>
        <pc:picChg chg="del">
          <ac:chgData name="Hà Tiến Đạt" userId="2c270499-d7a4-441a-931b-11c3708e529e" providerId="ADAL" clId="{DDB06710-498B-452A-93D4-3C2887EC2D6F}" dt="2025-10-27T15:28:32.032" v="3406" actId="478"/>
          <ac:picMkLst>
            <pc:docMk/>
            <pc:sldMk cId="1981781281" sldId="294"/>
            <ac:picMk id="4" creationId="{68DF1968-D0BB-1789-74AD-6B58FAB8659D}"/>
          </ac:picMkLst>
        </pc:picChg>
      </pc:sldChg>
      <pc:sldChg chg="addSp delSp modSp new del mod">
        <pc:chgData name="Hà Tiến Đạt" userId="2c270499-d7a4-441a-931b-11c3708e529e" providerId="ADAL" clId="{DDB06710-498B-452A-93D4-3C2887EC2D6F}" dt="2025-10-27T15:23:03.426" v="3361" actId="2696"/>
        <pc:sldMkLst>
          <pc:docMk/>
          <pc:sldMk cId="2143915208" sldId="294"/>
        </pc:sldMkLst>
        <pc:spChg chg="del mod topLvl">
          <ac:chgData name="Hà Tiến Đạt" userId="2c270499-d7a4-441a-931b-11c3708e529e" providerId="ADAL" clId="{DDB06710-498B-452A-93D4-3C2887EC2D6F}" dt="2025-10-27T15:23:00.812" v="3360" actId="478"/>
          <ac:spMkLst>
            <pc:docMk/>
            <pc:sldMk cId="2143915208" sldId="294"/>
            <ac:spMk id="3" creationId="{6E1DF893-61A0-E14A-95FC-22A2874CD4DF}"/>
          </ac:spMkLst>
        </pc:spChg>
        <pc:spChg chg="mod topLvl">
          <ac:chgData name="Hà Tiến Đạt" userId="2c270499-d7a4-441a-931b-11c3708e529e" providerId="ADAL" clId="{DDB06710-498B-452A-93D4-3C2887EC2D6F}" dt="2025-10-27T15:23:00.812" v="3360" actId="478"/>
          <ac:spMkLst>
            <pc:docMk/>
            <pc:sldMk cId="2143915208" sldId="294"/>
            <ac:spMk id="4" creationId="{905A98E5-855C-B728-183A-B8BED35BBC31}"/>
          </ac:spMkLst>
        </pc:spChg>
        <pc:grpChg chg="add del mod">
          <ac:chgData name="Hà Tiến Đạt" userId="2c270499-d7a4-441a-931b-11c3708e529e" providerId="ADAL" clId="{DDB06710-498B-452A-93D4-3C2887EC2D6F}" dt="2025-10-27T15:23:00.812" v="3360" actId="478"/>
          <ac:grpSpMkLst>
            <pc:docMk/>
            <pc:sldMk cId="2143915208" sldId="294"/>
            <ac:grpSpMk id="2" creationId="{A1B4FC94-B9A9-2FF8-39A3-230BE7BA8C13}"/>
          </ac:grpSpMkLst>
        </pc:grpChg>
      </pc:sldChg>
      <pc:sldChg chg="new del">
        <pc:chgData name="Hà Tiến Đạt" userId="2c270499-d7a4-441a-931b-11c3708e529e" providerId="ADAL" clId="{DDB06710-498B-452A-93D4-3C2887EC2D6F}" dt="2025-10-27T15:28:18.240" v="3404" actId="47"/>
        <pc:sldMkLst>
          <pc:docMk/>
          <pc:sldMk cId="3579751559" sldId="294"/>
        </pc:sldMkLst>
      </pc:sldChg>
    </pc:docChg>
  </pc:docChgLst>
  <pc:docChgLst>
    <pc:chgData name="Nguyễn Quốc Khánh" userId="S::106220255@sv1.dut.udn.vn::a99d8c53-2260-4a43-80de-d6f2bc486cd8" providerId="AD" clId="Web-{D7A7659D-764F-4540-01DF-59C5DC0C7A49}"/>
    <pc:docChg chg="addSld modSld">
      <pc:chgData name="Nguyễn Quốc Khánh" userId="S::106220255@sv1.dut.udn.vn::a99d8c53-2260-4a43-80de-d6f2bc486cd8" providerId="AD" clId="Web-{D7A7659D-764F-4540-01DF-59C5DC0C7A49}" dt="2025-10-27T10:34:30.935" v="44" actId="20577"/>
      <pc:docMkLst>
        <pc:docMk/>
      </pc:docMkLst>
      <pc:sldChg chg="addSp">
        <pc:chgData name="Nguyễn Quốc Khánh" userId="S::106220255@sv1.dut.udn.vn::a99d8c53-2260-4a43-80de-d6f2bc486cd8" providerId="AD" clId="Web-{D7A7659D-764F-4540-01DF-59C5DC0C7A49}" dt="2025-10-27T10:29:52.750" v="0"/>
        <pc:sldMkLst>
          <pc:docMk/>
          <pc:sldMk cId="0" sldId="259"/>
        </pc:sldMkLst>
        <pc:spChg chg="add">
          <ac:chgData name="Nguyễn Quốc Khánh" userId="S::106220255@sv1.dut.udn.vn::a99d8c53-2260-4a43-80de-d6f2bc486cd8" providerId="AD" clId="Web-{D7A7659D-764F-4540-01DF-59C5DC0C7A49}" dt="2025-10-27T10:29:52.750" v="0"/>
          <ac:spMkLst>
            <pc:docMk/>
            <pc:sldMk cId="0" sldId="259"/>
            <ac:spMk id="2" creationId="{FD60DE25-2E7F-59AC-460D-3AE90F70AFF7}"/>
          </ac:spMkLst>
        </pc:spChg>
      </pc:sldChg>
      <pc:sldChg chg="addSp delSp modSp">
        <pc:chgData name="Nguyễn Quốc Khánh" userId="S::106220255@sv1.dut.udn.vn::a99d8c53-2260-4a43-80de-d6f2bc486cd8" providerId="AD" clId="Web-{D7A7659D-764F-4540-01DF-59C5DC0C7A49}" dt="2025-10-27T10:34:30.935" v="44" actId="20577"/>
        <pc:sldMkLst>
          <pc:docMk/>
          <pc:sldMk cId="3668426665" sldId="279"/>
        </pc:sldMkLst>
        <pc:spChg chg="add del mod">
          <ac:chgData name="Nguyễn Quốc Khánh" userId="S::106220255@sv1.dut.udn.vn::a99d8c53-2260-4a43-80de-d6f2bc486cd8" providerId="AD" clId="Web-{D7A7659D-764F-4540-01DF-59C5DC0C7A49}" dt="2025-10-27T10:31:27.177" v="4"/>
          <ac:spMkLst>
            <pc:docMk/>
            <pc:sldMk cId="3668426665" sldId="279"/>
            <ac:spMk id="2" creationId="{96740ADE-0742-E4BE-E78E-0E4E73B50149}"/>
          </ac:spMkLst>
        </pc:spChg>
        <pc:spChg chg="add mod">
          <ac:chgData name="Nguyễn Quốc Khánh" userId="S::106220255@sv1.dut.udn.vn::a99d8c53-2260-4a43-80de-d6f2bc486cd8" providerId="AD" clId="Web-{D7A7659D-764F-4540-01DF-59C5DC0C7A49}" dt="2025-10-27T10:32:59.212" v="23" actId="14100"/>
          <ac:spMkLst>
            <pc:docMk/>
            <pc:sldMk cId="3668426665" sldId="279"/>
            <ac:spMk id="3" creationId="{DBCACF99-0F85-B90D-41F4-397A359C0B89}"/>
          </ac:spMkLst>
        </pc:spChg>
        <pc:spChg chg="add mod">
          <ac:chgData name="Nguyễn Quốc Khánh" userId="S::106220255@sv1.dut.udn.vn::a99d8c53-2260-4a43-80de-d6f2bc486cd8" providerId="AD" clId="Web-{D7A7659D-764F-4540-01DF-59C5DC0C7A49}" dt="2025-10-27T10:34:30.935" v="44" actId="20577"/>
          <ac:spMkLst>
            <pc:docMk/>
            <pc:sldMk cId="3668426665" sldId="279"/>
            <ac:spMk id="4" creationId="{63198F2E-8D2F-F7CD-7926-D4FAC5286F2F}"/>
          </ac:spMkLst>
        </pc:spChg>
      </pc:sldChg>
      <pc:sldChg chg="new">
        <pc:chgData name="Nguyễn Quốc Khánh" userId="S::106220255@sv1.dut.udn.vn::a99d8c53-2260-4a43-80de-d6f2bc486cd8" providerId="AD" clId="Web-{D7A7659D-764F-4540-01DF-59C5DC0C7A49}" dt="2025-10-27T10:33:27.635" v="24"/>
        <pc:sldMkLst>
          <pc:docMk/>
          <pc:sldMk cId="3673342135" sldId="280"/>
        </pc:sldMkLst>
      </pc:sldChg>
    </pc:docChg>
  </pc:docChgLst>
  <pc:docChgLst>
    <pc:chgData name="Hà Tiến Đạt" userId="2c270499-d7a4-441a-931b-11c3708e529e" providerId="ADAL" clId="{1F2FD4F7-5D99-4895-B4DF-7A9B8C6C9F45}"/>
    <pc:docChg chg="undo custSel addSld modSld sldOrd">
      <pc:chgData name="Hà Tiến Đạt" userId="2c270499-d7a4-441a-931b-11c3708e529e" providerId="ADAL" clId="{1F2FD4F7-5D99-4895-B4DF-7A9B8C6C9F45}" dt="2025-10-27T12:53:01.399" v="161"/>
      <pc:docMkLst>
        <pc:docMk/>
      </pc:docMkLst>
      <pc:sldChg chg="delSp modSp mod">
        <pc:chgData name="Hà Tiến Đạt" userId="2c270499-d7a4-441a-931b-11c3708e529e" providerId="ADAL" clId="{1F2FD4F7-5D99-4895-B4DF-7A9B8C6C9F45}" dt="2025-10-27T11:16:49.952" v="6" actId="478"/>
        <pc:sldMkLst>
          <pc:docMk/>
          <pc:sldMk cId="0" sldId="259"/>
        </pc:sldMkLst>
        <pc:spChg chg="del mod">
          <ac:chgData name="Hà Tiến Đạt" userId="2c270499-d7a4-441a-931b-11c3708e529e" providerId="ADAL" clId="{1F2FD4F7-5D99-4895-B4DF-7A9B8C6C9F45}" dt="2025-10-27T11:16:49.952" v="6" actId="478"/>
          <ac:spMkLst>
            <pc:docMk/>
            <pc:sldMk cId="0" sldId="259"/>
            <ac:spMk id="2" creationId="{FD60DE25-2E7F-59AC-460D-3AE90F70AFF7}"/>
          </ac:spMkLst>
        </pc:spChg>
        <pc:grpChg chg="mod">
          <ac:chgData name="Hà Tiến Đạt" userId="2c270499-d7a4-441a-931b-11c3708e529e" providerId="ADAL" clId="{1F2FD4F7-5D99-4895-B4DF-7A9B8C6C9F45}" dt="2025-10-27T10:14:11.909" v="0" actId="14100"/>
          <ac:grpSpMkLst>
            <pc:docMk/>
            <pc:sldMk cId="0" sldId="259"/>
            <ac:grpSpMk id="8" creationId="{00000000-0000-0000-0000-000000000000}"/>
          </ac:grpSpMkLst>
        </pc:grpChg>
        <pc:graphicFrameChg chg="modGraphic">
          <ac:chgData name="Hà Tiến Đạt" userId="2c270499-d7a4-441a-931b-11c3708e529e" providerId="ADAL" clId="{1F2FD4F7-5D99-4895-B4DF-7A9B8C6C9F45}" dt="2025-10-27T10:14:21.502" v="3" actId="14734"/>
          <ac:graphicFrameMkLst>
            <pc:docMk/>
            <pc:sldMk cId="0" sldId="259"/>
            <ac:graphicFrameMk id="70" creationId="{CDCFF1ED-0485-4F29-6A8F-2568E4C21F2A}"/>
          </ac:graphicFrameMkLst>
        </pc:graphicFrameChg>
      </pc:sldChg>
      <pc:sldChg chg="addSp modSp mod">
        <pc:chgData name="Hà Tiến Đạt" userId="2c270499-d7a4-441a-931b-11c3708e529e" providerId="ADAL" clId="{1F2FD4F7-5D99-4895-B4DF-7A9B8C6C9F45}" dt="2025-10-27T12:39:06.313" v="157" actId="1076"/>
        <pc:sldMkLst>
          <pc:docMk/>
          <pc:sldMk cId="1970512969" sldId="275"/>
        </pc:sldMkLst>
        <pc:spChg chg="add mod">
          <ac:chgData name="Hà Tiến Đạt" userId="2c270499-d7a4-441a-931b-11c3708e529e" providerId="ADAL" clId="{1F2FD4F7-5D99-4895-B4DF-7A9B8C6C9F45}" dt="2025-10-27T12:39:06.313" v="157" actId="1076"/>
          <ac:spMkLst>
            <pc:docMk/>
            <pc:sldMk cId="1970512969" sldId="275"/>
            <ac:spMk id="2" creationId="{691E14F2-B9A8-94BB-494B-2D2B8EABE00F}"/>
          </ac:spMkLst>
        </pc:spChg>
      </pc:sldChg>
      <pc:sldChg chg="ord">
        <pc:chgData name="Hà Tiến Đạt" userId="2c270499-d7a4-441a-931b-11c3708e529e" providerId="ADAL" clId="{1F2FD4F7-5D99-4895-B4DF-7A9B8C6C9F45}" dt="2025-10-27T12:53:01.399" v="161"/>
        <pc:sldMkLst>
          <pc:docMk/>
          <pc:sldMk cId="1347375070" sldId="276"/>
        </pc:sldMkLst>
      </pc:sldChg>
      <pc:sldChg chg="ord">
        <pc:chgData name="Hà Tiến Đạt" userId="2c270499-d7a4-441a-931b-11c3708e529e" providerId="ADAL" clId="{1F2FD4F7-5D99-4895-B4DF-7A9B8C6C9F45}" dt="2025-10-27T12:52:59.102" v="159"/>
        <pc:sldMkLst>
          <pc:docMk/>
          <pc:sldMk cId="1476499428" sldId="278"/>
        </pc:sldMkLst>
      </pc:sldChg>
      <pc:sldChg chg="addSp delSp modSp new mod setBg">
        <pc:chgData name="Hà Tiến Đạt" userId="2c270499-d7a4-441a-931b-11c3708e529e" providerId="ADAL" clId="{1F2FD4F7-5D99-4895-B4DF-7A9B8C6C9F45}" dt="2025-10-27T12:29:25.861" v="95" actId="1076"/>
        <pc:sldMkLst>
          <pc:docMk/>
          <pc:sldMk cId="3512206391" sldId="281"/>
        </pc:sldMkLst>
        <pc:spChg chg="add mod">
          <ac:chgData name="Hà Tiến Đạt" userId="2c270499-d7a4-441a-931b-11c3708e529e" providerId="ADAL" clId="{1F2FD4F7-5D99-4895-B4DF-7A9B8C6C9F45}" dt="2025-10-27T12:29:15.077" v="91" actId="26606"/>
          <ac:spMkLst>
            <pc:docMk/>
            <pc:sldMk cId="3512206391" sldId="281"/>
            <ac:spMk id="3" creationId="{9FF887BC-44B1-9B0E-B1A6-9F6A67E89941}"/>
          </ac:spMkLst>
        </pc:spChg>
        <pc:spChg chg="add del">
          <ac:chgData name="Hà Tiến Đạt" userId="2c270499-d7a4-441a-931b-11c3708e529e" providerId="ADAL" clId="{1F2FD4F7-5D99-4895-B4DF-7A9B8C6C9F45}" dt="2025-10-27T12:29:15.077" v="91" actId="26606"/>
          <ac:spMkLst>
            <pc:docMk/>
            <pc:sldMk cId="3512206391" sldId="281"/>
            <ac:spMk id="8" creationId="{A8384FB5-9ADC-4DDC-881B-597D56F5B15D}"/>
          </ac:spMkLst>
        </pc:spChg>
        <pc:spChg chg="add del">
          <ac:chgData name="Hà Tiến Đạt" userId="2c270499-d7a4-441a-931b-11c3708e529e" providerId="ADAL" clId="{1F2FD4F7-5D99-4895-B4DF-7A9B8C6C9F45}" dt="2025-10-27T12:29:15.077" v="91" actId="26606"/>
          <ac:spMkLst>
            <pc:docMk/>
            <pc:sldMk cId="3512206391" sldId="281"/>
            <ac:spMk id="10" creationId="{1199E1B1-A8C0-4FE8-A5A8-1CB41D69F857}"/>
          </ac:spMkLst>
        </pc:spChg>
        <pc:spChg chg="add del">
          <ac:chgData name="Hà Tiến Đạt" userId="2c270499-d7a4-441a-931b-11c3708e529e" providerId="ADAL" clId="{1F2FD4F7-5D99-4895-B4DF-7A9B8C6C9F45}" dt="2025-10-27T12:29:15.077" v="91" actId="26606"/>
          <ac:spMkLst>
            <pc:docMk/>
            <pc:sldMk cId="3512206391" sldId="281"/>
            <ac:spMk id="12" creationId="{84A8DE83-DE75-4B41-9DB4-A7EC0B0DEC0B}"/>
          </ac:spMkLst>
        </pc:spChg>
        <pc:spChg chg="add del">
          <ac:chgData name="Hà Tiến Đạt" userId="2c270499-d7a4-441a-931b-11c3708e529e" providerId="ADAL" clId="{1F2FD4F7-5D99-4895-B4DF-7A9B8C6C9F45}" dt="2025-10-27T12:29:15.077" v="91" actId="26606"/>
          <ac:spMkLst>
            <pc:docMk/>
            <pc:sldMk cId="3512206391" sldId="281"/>
            <ac:spMk id="14" creationId="{A7009A0A-BEF5-4EAC-AF15-E4F9F002E239}"/>
          </ac:spMkLst>
        </pc:spChg>
        <pc:spChg chg="add">
          <ac:chgData name="Hà Tiến Đạt" userId="2c270499-d7a4-441a-931b-11c3708e529e" providerId="ADAL" clId="{1F2FD4F7-5D99-4895-B4DF-7A9B8C6C9F45}" dt="2025-10-27T12:29:15.077" v="91" actId="26606"/>
          <ac:spMkLst>
            <pc:docMk/>
            <pc:sldMk cId="3512206391" sldId="281"/>
            <ac:spMk id="19" creationId="{BCED4D40-4B67-4331-AC48-79B82B4A47D8}"/>
          </ac:spMkLst>
        </pc:spChg>
        <pc:spChg chg="add">
          <ac:chgData name="Hà Tiến Đạt" userId="2c270499-d7a4-441a-931b-11c3708e529e" providerId="ADAL" clId="{1F2FD4F7-5D99-4895-B4DF-7A9B8C6C9F45}" dt="2025-10-27T12:29:15.077" v="91" actId="26606"/>
          <ac:spMkLst>
            <pc:docMk/>
            <pc:sldMk cId="3512206391" sldId="281"/>
            <ac:spMk id="21" creationId="{670CEDEF-4F34-412E-84EE-329C1E936AF5}"/>
          </ac:spMkLst>
        </pc:spChg>
        <pc:picChg chg="add mod ord">
          <ac:chgData name="Hà Tiến Đạt" userId="2c270499-d7a4-441a-931b-11c3708e529e" providerId="ADAL" clId="{1F2FD4F7-5D99-4895-B4DF-7A9B8C6C9F45}" dt="2025-10-27T12:29:25.861" v="95" actId="1076"/>
          <ac:picMkLst>
            <pc:docMk/>
            <pc:sldMk cId="3512206391" sldId="281"/>
            <ac:picMk id="2" creationId="{388D2EB8-AFB6-CC8C-2D58-277A43C5E3F5}"/>
          </ac:picMkLst>
        </pc:picChg>
      </pc:sldChg>
      <pc:sldChg chg="addSp modSp new mod">
        <pc:chgData name="Hà Tiến Đạt" userId="2c270499-d7a4-441a-931b-11c3708e529e" providerId="ADAL" clId="{1F2FD4F7-5D99-4895-B4DF-7A9B8C6C9F45}" dt="2025-10-27T12:34:51.830" v="146" actId="1076"/>
        <pc:sldMkLst>
          <pc:docMk/>
          <pc:sldMk cId="1131795690" sldId="282"/>
        </pc:sldMkLst>
        <pc:spChg chg="add mod">
          <ac:chgData name="Hà Tiến Đạt" userId="2c270499-d7a4-441a-931b-11c3708e529e" providerId="ADAL" clId="{1F2FD4F7-5D99-4895-B4DF-7A9B8C6C9F45}" dt="2025-10-27T12:34:51.830" v="146" actId="1076"/>
          <ac:spMkLst>
            <pc:docMk/>
            <pc:sldMk cId="1131795690" sldId="282"/>
            <ac:spMk id="3" creationId="{E84EFF46-2FB3-1E08-7DC4-815155DC6C32}"/>
          </ac:spMkLst>
        </pc:spChg>
        <pc:picChg chg="add mod">
          <ac:chgData name="Hà Tiến Đạt" userId="2c270499-d7a4-441a-931b-11c3708e529e" providerId="ADAL" clId="{1F2FD4F7-5D99-4895-B4DF-7A9B8C6C9F45}" dt="2025-10-27T12:33:27.265" v="129" actId="1076"/>
          <ac:picMkLst>
            <pc:docMk/>
            <pc:sldMk cId="1131795690" sldId="282"/>
            <ac:picMk id="2" creationId="{110BA308-C5C4-1662-488B-09B4CDFBAB31}"/>
          </ac:picMkLst>
        </pc:picChg>
      </pc:sldChg>
      <pc:sldChg chg="addSp modSp new mod">
        <pc:chgData name="Hà Tiến Đạt" userId="2c270499-d7a4-441a-931b-11c3708e529e" providerId="ADAL" clId="{1F2FD4F7-5D99-4895-B4DF-7A9B8C6C9F45}" dt="2025-10-27T12:33:02.547" v="119" actId="1076"/>
        <pc:sldMkLst>
          <pc:docMk/>
          <pc:sldMk cId="3824883314" sldId="283"/>
        </pc:sldMkLst>
        <pc:spChg chg="add mod">
          <ac:chgData name="Hà Tiến Đạt" userId="2c270499-d7a4-441a-931b-11c3708e529e" providerId="ADAL" clId="{1F2FD4F7-5D99-4895-B4DF-7A9B8C6C9F45}" dt="2025-10-27T12:32:59.620" v="117" actId="1076"/>
          <ac:spMkLst>
            <pc:docMk/>
            <pc:sldMk cId="3824883314" sldId="283"/>
            <ac:spMk id="3" creationId="{E463D497-361E-9A16-AA15-CC2E5F9595CD}"/>
          </ac:spMkLst>
        </pc:spChg>
        <pc:picChg chg="add mod">
          <ac:chgData name="Hà Tiến Đạt" userId="2c270499-d7a4-441a-931b-11c3708e529e" providerId="ADAL" clId="{1F2FD4F7-5D99-4895-B4DF-7A9B8C6C9F45}" dt="2025-10-27T12:33:02.547" v="119" actId="1076"/>
          <ac:picMkLst>
            <pc:docMk/>
            <pc:sldMk cId="3824883314" sldId="283"/>
            <ac:picMk id="2" creationId="{767BF698-7AC3-4946-1AFA-C114A37BC380}"/>
          </ac:picMkLst>
        </pc:picChg>
      </pc:sldChg>
    </pc:docChg>
  </pc:docChgLst>
  <pc:docChgLst>
    <pc:chgData name="Nguyễn Quốc Khánh" userId="S::106220255@sv1.dut.udn.vn::a99d8c53-2260-4a43-80de-d6f2bc486cd8" providerId="AD" clId="Web-{3592641C-9D37-CAF2-7121-940B6891C1EA}"/>
    <pc:docChg chg="addSld modSld">
      <pc:chgData name="Nguyễn Quốc Khánh" userId="S::106220255@sv1.dut.udn.vn::a99d8c53-2260-4a43-80de-d6f2bc486cd8" providerId="AD" clId="Web-{3592641C-9D37-CAF2-7121-940B6891C1EA}" dt="2025-10-27T15:20:38.207" v="365" actId="1076"/>
      <pc:docMkLst>
        <pc:docMk/>
      </pc:docMkLst>
      <pc:sldChg chg="modSp">
        <pc:chgData name="Nguyễn Quốc Khánh" userId="S::106220255@sv1.dut.udn.vn::a99d8c53-2260-4a43-80de-d6f2bc486cd8" providerId="AD" clId="Web-{3592641C-9D37-CAF2-7121-940B6891C1EA}" dt="2025-10-27T14:56:05.469" v="201" actId="1076"/>
        <pc:sldMkLst>
          <pc:docMk/>
          <pc:sldMk cId="4056857125" sldId="268"/>
        </pc:sldMkLst>
        <pc:graphicFrameChg chg="mod modGraphic">
          <ac:chgData name="Nguyễn Quốc Khánh" userId="S::106220255@sv1.dut.udn.vn::a99d8c53-2260-4a43-80de-d6f2bc486cd8" providerId="AD" clId="Web-{3592641C-9D37-CAF2-7121-940B6891C1EA}" dt="2025-10-27T14:56:05.469" v="201" actId="1076"/>
          <ac:graphicFrameMkLst>
            <pc:docMk/>
            <pc:sldMk cId="4056857125" sldId="268"/>
            <ac:graphicFrameMk id="2" creationId="{AD48D331-0A31-AB1B-45B4-59125E5385B9}"/>
          </ac:graphicFrameMkLst>
        </pc:graphicFrameChg>
      </pc:sldChg>
      <pc:sldChg chg="addSp delSp modSp new mod setBg">
        <pc:chgData name="Nguyễn Quốc Khánh" userId="S::106220255@sv1.dut.udn.vn::a99d8c53-2260-4a43-80de-d6f2bc486cd8" providerId="AD" clId="Web-{3592641C-9D37-CAF2-7121-940B6891C1EA}" dt="2025-10-27T15:06:11.123" v="250" actId="14100"/>
        <pc:sldMkLst>
          <pc:docMk/>
          <pc:sldMk cId="588668401" sldId="287"/>
        </pc:sldMkLst>
        <pc:spChg chg="add mod">
          <ac:chgData name="Nguyễn Quốc Khánh" userId="S::106220255@sv1.dut.udn.vn::a99d8c53-2260-4a43-80de-d6f2bc486cd8" providerId="AD" clId="Web-{3592641C-9D37-CAF2-7121-940B6891C1EA}" dt="2025-10-27T15:04:29.575" v="230" actId="20577"/>
          <ac:spMkLst>
            <pc:docMk/>
            <pc:sldMk cId="588668401" sldId="287"/>
            <ac:spMk id="3" creationId="{5361F838-B747-6C53-2441-AA0E87941062}"/>
          </ac:spMkLst>
        </pc:spChg>
        <pc:spChg chg="add del">
          <ac:chgData name="Nguyễn Quốc Khánh" userId="S::106220255@sv1.dut.udn.vn::a99d8c53-2260-4a43-80de-d6f2bc486cd8" providerId="AD" clId="Web-{3592641C-9D37-CAF2-7121-940B6891C1EA}" dt="2025-10-27T15:04:49.153" v="232"/>
          <ac:spMkLst>
            <pc:docMk/>
            <pc:sldMk cId="588668401" sldId="287"/>
            <ac:spMk id="9" creationId="{A1492634-E3BD-6CDC-0DED-E4724AD81846}"/>
          </ac:spMkLst>
        </pc:spChg>
        <pc:spChg chg="add mod">
          <ac:chgData name="Nguyễn Quốc Khánh" userId="S::106220255@sv1.dut.udn.vn::a99d8c53-2260-4a43-80de-d6f2bc486cd8" providerId="AD" clId="Web-{3592641C-9D37-CAF2-7121-940B6891C1EA}" dt="2025-10-27T15:06:11.123" v="250" actId="14100"/>
          <ac:spMkLst>
            <pc:docMk/>
            <pc:sldMk cId="588668401" sldId="287"/>
            <ac:spMk id="10" creationId="{3FB85F20-7FC8-EBDE-6288-317FFE9A21B3}"/>
          </ac:spMkLst>
        </pc:spChg>
        <pc:spChg chg="add del">
          <ac:chgData name="Nguyễn Quốc Khánh" userId="S::106220255@sv1.dut.udn.vn::a99d8c53-2260-4a43-80de-d6f2bc486cd8" providerId="AD" clId="Web-{3592641C-9D37-CAF2-7121-940B6891C1EA}" dt="2025-10-27T15:01:03.025" v="216"/>
          <ac:spMkLst>
            <pc:docMk/>
            <pc:sldMk cId="588668401" sldId="287"/>
            <ac:spMk id="13" creationId="{A4AC5506-6312-4701-8D3C-40187889A947}"/>
          </ac:spMkLst>
        </pc:spChg>
        <pc:spChg chg="add del">
          <ac:chgData name="Nguyễn Quốc Khánh" userId="S::106220255@sv1.dut.udn.vn::a99d8c53-2260-4a43-80de-d6f2bc486cd8" providerId="AD" clId="Web-{3592641C-9D37-CAF2-7121-940B6891C1EA}" dt="2025-10-27T15:01:11.962" v="218"/>
          <ac:spMkLst>
            <pc:docMk/>
            <pc:sldMk cId="588668401" sldId="287"/>
            <ac:spMk id="19" creationId="{47942995-B07F-4636-9A06-C6A104B260A8}"/>
          </ac:spMkLst>
        </pc:spChg>
        <pc:spChg chg="add del">
          <ac:chgData name="Nguyễn Quốc Khánh" userId="S::106220255@sv1.dut.udn.vn::a99d8c53-2260-4a43-80de-d6f2bc486cd8" providerId="AD" clId="Web-{3592641C-9D37-CAF2-7121-940B6891C1EA}" dt="2025-10-27T15:01:11.962" v="218"/>
          <ac:spMkLst>
            <pc:docMk/>
            <pc:sldMk cId="588668401" sldId="287"/>
            <ac:spMk id="20" creationId="{B81933D1-5615-42C7-9C0B-4EB7105CCE2D}"/>
          </ac:spMkLst>
        </pc:spChg>
        <pc:spChg chg="add del">
          <ac:chgData name="Nguyễn Quốc Khánh" userId="S::106220255@sv1.dut.udn.vn::a99d8c53-2260-4a43-80de-d6f2bc486cd8" providerId="AD" clId="Web-{3592641C-9D37-CAF2-7121-940B6891C1EA}" dt="2025-10-27T15:01:11.962" v="218"/>
          <ac:spMkLst>
            <pc:docMk/>
            <pc:sldMk cId="588668401" sldId="287"/>
            <ac:spMk id="22" creationId="{19C9EAEA-39D0-4B0E-A0EB-51E7B26740B1}"/>
          </ac:spMkLst>
        </pc:spChg>
        <pc:spChg chg="add del mod">
          <ac:chgData name="Nguyễn Quốc Khánh" userId="S::106220255@sv1.dut.udn.vn::a99d8c53-2260-4a43-80de-d6f2bc486cd8" providerId="AD" clId="Web-{3592641C-9D37-CAF2-7121-940B6891C1EA}" dt="2025-10-27T15:03:03.902" v="223"/>
          <ac:spMkLst>
            <pc:docMk/>
            <pc:sldMk cId="588668401" sldId="287"/>
            <ac:spMk id="24" creationId="{A4AC5506-6312-4701-8D3C-40187889A947}"/>
          </ac:spMkLst>
        </pc:spChg>
        <pc:grpChg chg="add del">
          <ac:chgData name="Nguyễn Quốc Khánh" userId="S::106220255@sv1.dut.udn.vn::a99d8c53-2260-4a43-80de-d6f2bc486cd8" providerId="AD" clId="Web-{3592641C-9D37-CAF2-7121-940B6891C1EA}" dt="2025-10-27T14:58:40.850" v="210"/>
          <ac:grpSpMkLst>
            <pc:docMk/>
            <pc:sldMk cId="588668401" sldId="287"/>
            <ac:grpSpMk id="7" creationId="{71B789CC-F35F-882F-D608-F5EFB07F605E}"/>
          </ac:grpSpMkLst>
        </pc:grpChg>
        <pc:grpChg chg="add del">
          <ac:chgData name="Nguyễn Quốc Khánh" userId="S::106220255@sv1.dut.udn.vn::a99d8c53-2260-4a43-80de-d6f2bc486cd8" providerId="AD" clId="Web-{3592641C-9D37-CAF2-7121-940B6891C1EA}" dt="2025-10-27T15:01:11.962" v="218"/>
          <ac:grpSpMkLst>
            <pc:docMk/>
            <pc:sldMk cId="588668401" sldId="287"/>
            <ac:grpSpMk id="15" creationId="{032D8612-31EB-44CF-A1D0-14FD4C705424}"/>
          </ac:grpSpMkLst>
        </pc:grpChg>
        <pc:picChg chg="add mod">
          <ac:chgData name="Nguyễn Quốc Khánh" userId="S::106220255@sv1.dut.udn.vn::a99d8c53-2260-4a43-80de-d6f2bc486cd8" providerId="AD" clId="Web-{3592641C-9D37-CAF2-7121-940B6891C1EA}" dt="2025-10-27T15:05:50.591" v="245" actId="14100"/>
          <ac:picMkLst>
            <pc:docMk/>
            <pc:sldMk cId="588668401" sldId="287"/>
            <ac:picMk id="8" creationId="{2822808C-B215-491B-886E-3FA509EA054D}"/>
          </ac:picMkLst>
        </pc:picChg>
      </pc:sldChg>
      <pc:sldChg chg="addSp delSp modSp add replId">
        <pc:chgData name="Nguyễn Quốc Khánh" userId="S::106220255@sv1.dut.udn.vn::a99d8c53-2260-4a43-80de-d6f2bc486cd8" providerId="AD" clId="Web-{3592641C-9D37-CAF2-7121-940B6891C1EA}" dt="2025-10-27T15:20:38.207" v="365" actId="1076"/>
        <pc:sldMkLst>
          <pc:docMk/>
          <pc:sldMk cId="98202571" sldId="291"/>
        </pc:sldMkLst>
        <pc:spChg chg="mod">
          <ac:chgData name="Nguyễn Quốc Khánh" userId="S::106220255@sv1.dut.udn.vn::a99d8c53-2260-4a43-80de-d6f2bc486cd8" providerId="AD" clId="Web-{3592641C-9D37-CAF2-7121-940B6891C1EA}" dt="2025-10-27T15:19:43.300" v="353"/>
          <ac:spMkLst>
            <pc:docMk/>
            <pc:sldMk cId="98202571" sldId="291"/>
            <ac:spMk id="3" creationId="{D3E22A79-017F-90DA-7CA6-2B3C111C0233}"/>
          </ac:spMkLst>
        </pc:spChg>
        <pc:spChg chg="mod">
          <ac:chgData name="Nguyễn Quốc Khánh" userId="S::106220255@sv1.dut.udn.vn::a99d8c53-2260-4a43-80de-d6f2bc486cd8" providerId="AD" clId="Web-{3592641C-9D37-CAF2-7121-940B6891C1EA}" dt="2025-10-27T15:20:08.707" v="359" actId="14100"/>
          <ac:spMkLst>
            <pc:docMk/>
            <pc:sldMk cId="98202571" sldId="291"/>
            <ac:spMk id="10" creationId="{B5D8ABE5-0E71-AA41-4750-BFB4A198C5AB}"/>
          </ac:spMkLst>
        </pc:spChg>
        <pc:spChg chg="add del">
          <ac:chgData name="Nguyễn Quốc Khánh" userId="S::106220255@sv1.dut.udn.vn::a99d8c53-2260-4a43-80de-d6f2bc486cd8" providerId="AD" clId="Web-{3592641C-9D37-CAF2-7121-940B6891C1EA}" dt="2025-10-27T15:19:43.300" v="353"/>
          <ac:spMkLst>
            <pc:docMk/>
            <pc:sldMk cId="98202571" sldId="291"/>
            <ac:spMk id="15" creationId="{2B97F24A-32CE-4C1C-A50D-3016B394DCFB}"/>
          </ac:spMkLst>
        </pc:spChg>
        <pc:spChg chg="add del">
          <ac:chgData name="Nguyễn Quốc Khánh" userId="S::106220255@sv1.dut.udn.vn::a99d8c53-2260-4a43-80de-d6f2bc486cd8" providerId="AD" clId="Web-{3592641C-9D37-CAF2-7121-940B6891C1EA}" dt="2025-10-27T15:19:43.300" v="353"/>
          <ac:spMkLst>
            <pc:docMk/>
            <pc:sldMk cId="98202571" sldId="291"/>
            <ac:spMk id="17" creationId="{CD8B4F24-440B-49E9-B85D-733523DC064B}"/>
          </ac:spMkLst>
        </pc:spChg>
        <pc:picChg chg="add mod">
          <ac:chgData name="Nguyễn Quốc Khánh" userId="S::106220255@sv1.dut.udn.vn::a99d8c53-2260-4a43-80de-d6f2bc486cd8" providerId="AD" clId="Web-{3592641C-9D37-CAF2-7121-940B6891C1EA}" dt="2025-10-27T15:20:38.207" v="365" actId="1076"/>
          <ac:picMkLst>
            <pc:docMk/>
            <pc:sldMk cId="98202571" sldId="291"/>
            <ac:picMk id="2" creationId="{29C7DD7F-2F3F-B6DC-DE30-B82C8D09E52F}"/>
          </ac:picMkLst>
        </pc:picChg>
        <pc:picChg chg="del">
          <ac:chgData name="Nguyễn Quốc Khánh" userId="S::106220255@sv1.dut.udn.vn::a99d8c53-2260-4a43-80de-d6f2bc486cd8" providerId="AD" clId="Web-{3592641C-9D37-CAF2-7121-940B6891C1EA}" dt="2025-10-27T15:13:34.854" v="298"/>
          <ac:picMkLst>
            <pc:docMk/>
            <pc:sldMk cId="98202571" sldId="291"/>
            <ac:picMk id="8" creationId="{6E3478B0-2F72-235F-8591-FCBB57FC21AC}"/>
          </ac:picMkLst>
        </pc:picChg>
      </pc:sldChg>
      <pc:sldChg chg="add replId">
        <pc:chgData name="Nguyễn Quốc Khánh" userId="S::106220255@sv1.dut.udn.vn::a99d8c53-2260-4a43-80de-d6f2bc486cd8" providerId="AD" clId="Web-{3592641C-9D37-CAF2-7121-940B6891C1EA}" dt="2025-10-27T15:08:50.883" v="252"/>
        <pc:sldMkLst>
          <pc:docMk/>
          <pc:sldMk cId="4017092624" sldId="292"/>
        </pc:sldMkLst>
      </pc:sldChg>
    </pc:docChg>
  </pc:docChgLst>
  <pc:docChgLst>
    <pc:chgData name="Nguyễn Quốc Khánh" userId="S::106220255@sv1.dut.udn.vn::a99d8c53-2260-4a43-80de-d6f2bc486cd8" providerId="AD" clId="Web-{16CF5BBF-02A0-C297-79D1-B0EA1B1C6CA5}"/>
    <pc:docChg chg="modSld">
      <pc:chgData name="Nguyễn Quốc Khánh" userId="S::106220255@sv1.dut.udn.vn::a99d8c53-2260-4a43-80de-d6f2bc486cd8" providerId="AD" clId="Web-{16CF5BBF-02A0-C297-79D1-B0EA1B1C6CA5}" dt="2025-10-27T15:41:55.961" v="8" actId="20577"/>
      <pc:docMkLst>
        <pc:docMk/>
      </pc:docMkLst>
      <pc:sldChg chg="modSp">
        <pc:chgData name="Nguyễn Quốc Khánh" userId="S::106220255@sv1.dut.udn.vn::a99d8c53-2260-4a43-80de-d6f2bc486cd8" providerId="AD" clId="Web-{16CF5BBF-02A0-C297-79D1-B0EA1B1C6CA5}" dt="2025-10-27T15:41:31.570" v="6" actId="14100"/>
        <pc:sldMkLst>
          <pc:docMk/>
          <pc:sldMk cId="0" sldId="256"/>
        </pc:sldMkLst>
        <pc:spChg chg="mod">
          <ac:chgData name="Nguyễn Quốc Khánh" userId="S::106220255@sv1.dut.udn.vn::a99d8c53-2260-4a43-80de-d6f2bc486cd8" providerId="AD" clId="Web-{16CF5BBF-02A0-C297-79D1-B0EA1B1C6CA5}" dt="2025-10-27T15:41:31.570" v="6" actId="14100"/>
          <ac:spMkLst>
            <pc:docMk/>
            <pc:sldMk cId="0" sldId="256"/>
            <ac:spMk id="46" creationId="{3E437161-BCC2-60F8-7163-F5B45A3F7D6F}"/>
          </ac:spMkLst>
        </pc:spChg>
      </pc:sldChg>
      <pc:sldChg chg="modSp">
        <pc:chgData name="Nguyễn Quốc Khánh" userId="S::106220255@sv1.dut.udn.vn::a99d8c53-2260-4a43-80de-d6f2bc486cd8" providerId="AD" clId="Web-{16CF5BBF-02A0-C297-79D1-B0EA1B1C6CA5}" dt="2025-10-27T15:40:15.737" v="4" actId="20577"/>
        <pc:sldMkLst>
          <pc:docMk/>
          <pc:sldMk cId="3711910796" sldId="269"/>
        </pc:sldMkLst>
        <pc:spChg chg="mod">
          <ac:chgData name="Nguyễn Quốc Khánh" userId="S::106220255@sv1.dut.udn.vn::a99d8c53-2260-4a43-80de-d6f2bc486cd8" providerId="AD" clId="Web-{16CF5BBF-02A0-C297-79D1-B0EA1B1C6CA5}" dt="2025-10-27T15:40:15.737" v="4" actId="20577"/>
          <ac:spMkLst>
            <pc:docMk/>
            <pc:sldMk cId="3711910796" sldId="269"/>
            <ac:spMk id="70" creationId="{BBB9B6B7-D140-0221-FFDC-1E0BF4E9BEA0}"/>
          </ac:spMkLst>
        </pc:spChg>
      </pc:sldChg>
      <pc:sldChg chg="modSp">
        <pc:chgData name="Nguyễn Quốc Khánh" userId="S::106220255@sv1.dut.udn.vn::a99d8c53-2260-4a43-80de-d6f2bc486cd8" providerId="AD" clId="Web-{16CF5BBF-02A0-C297-79D1-B0EA1B1C6CA5}" dt="2025-10-27T15:41:55.961" v="8" actId="20577"/>
        <pc:sldMkLst>
          <pc:docMk/>
          <pc:sldMk cId="588668401" sldId="287"/>
        </pc:sldMkLst>
        <pc:spChg chg="mod">
          <ac:chgData name="Nguyễn Quốc Khánh" userId="S::106220255@sv1.dut.udn.vn::a99d8c53-2260-4a43-80de-d6f2bc486cd8" providerId="AD" clId="Web-{16CF5BBF-02A0-C297-79D1-B0EA1B1C6CA5}" dt="2025-10-27T15:41:55.961" v="8" actId="20577"/>
          <ac:spMkLst>
            <pc:docMk/>
            <pc:sldMk cId="588668401" sldId="287"/>
            <ac:spMk id="10" creationId="{3FB85F20-7FC8-EBDE-6288-317FFE9A21B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45FA1A-464A-4A62-82D6-7B755348D382}" type="datetimeFigureOut">
              <a:rPr lang="en-US" smtClean="0"/>
              <a:t>10/27/2025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4804FD-1A68-4242-A7A1-2B8EFA717C14}" type="slidenum">
              <a:rPr lang="en-US" smtClean="0"/>
              <a:t>‹#›</a:t>
            </a:fld>
            <a:endParaRPr lang="en-US"/>
          </a:p>
        </p:txBody>
      </p:sp>
    </p:spTree>
    <p:extLst>
      <p:ext uri="{BB962C8B-B14F-4D97-AF65-F5344CB8AC3E}">
        <p14:creationId xmlns:p14="http://schemas.microsoft.com/office/powerpoint/2010/main" val="15975165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1A4804FD-1A68-4242-A7A1-2B8EFA717C14}" type="slidenum">
              <a:rPr lang="en-US" smtClean="0"/>
              <a:t>25</a:t>
            </a:fld>
            <a:endParaRPr lang="en-US"/>
          </a:p>
        </p:txBody>
      </p:sp>
    </p:spTree>
    <p:extLst>
      <p:ext uri="{BB962C8B-B14F-4D97-AF65-F5344CB8AC3E}">
        <p14:creationId xmlns:p14="http://schemas.microsoft.com/office/powerpoint/2010/main" val="4822204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C95DF-C5E5-4414-8D9E-94CF58BA3EC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CC3ED9-1F0C-14DE-240C-F9E1E172E62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698884F-EFE1-5D04-244A-27849A6BDDD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1A7B809-4B9B-B313-BAE5-40FDF9A3404B}"/>
              </a:ext>
            </a:extLst>
          </p:cNvPr>
          <p:cNvSpPr>
            <a:spLocks noGrp="1"/>
          </p:cNvSpPr>
          <p:nvPr>
            <p:ph type="sldNum" sz="quarter" idx="5"/>
          </p:nvPr>
        </p:nvSpPr>
        <p:spPr/>
        <p:txBody>
          <a:bodyPr/>
          <a:lstStyle/>
          <a:p>
            <a:fld id="{1A4804FD-1A68-4242-A7A1-2B8EFA717C14}" type="slidenum">
              <a:rPr lang="en-US" smtClean="0"/>
              <a:t>26</a:t>
            </a:fld>
            <a:endParaRPr lang="en-US"/>
          </a:p>
        </p:txBody>
      </p:sp>
    </p:spTree>
    <p:extLst>
      <p:ext uri="{BB962C8B-B14F-4D97-AF65-F5344CB8AC3E}">
        <p14:creationId xmlns:p14="http://schemas.microsoft.com/office/powerpoint/2010/main" val="35138435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EE625A-4AD0-664E-1BDC-796F3F6D162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6FB5A5-0587-4BDB-49EE-F92F0445A43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D72565-3967-C158-D2C0-136184064CC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BD0B30B-8094-E339-6531-2CFA773A1F3E}"/>
              </a:ext>
            </a:extLst>
          </p:cNvPr>
          <p:cNvSpPr>
            <a:spLocks noGrp="1"/>
          </p:cNvSpPr>
          <p:nvPr>
            <p:ph type="sldNum" sz="quarter" idx="5"/>
          </p:nvPr>
        </p:nvSpPr>
        <p:spPr/>
        <p:txBody>
          <a:bodyPr/>
          <a:lstStyle/>
          <a:p>
            <a:fld id="{1A4804FD-1A68-4242-A7A1-2B8EFA717C14}" type="slidenum">
              <a:rPr lang="en-US" smtClean="0"/>
              <a:t>27</a:t>
            </a:fld>
            <a:endParaRPr lang="en-US"/>
          </a:p>
        </p:txBody>
      </p:sp>
    </p:spTree>
    <p:extLst>
      <p:ext uri="{BB962C8B-B14F-4D97-AF65-F5344CB8AC3E}">
        <p14:creationId xmlns:p14="http://schemas.microsoft.com/office/powerpoint/2010/main" val="16193794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10/27/2025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10/27/2025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7.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6.svg"/></Relationships>
</file>

<file path=ppt/slides/_rels/slide2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7.xml"/><Relationship Id="rId5" Type="http://schemas.openxmlformats.org/officeDocument/2006/relationships/image" Target="../media/image24.png"/><Relationship Id="rId4" Type="http://schemas.openxmlformats.org/officeDocument/2006/relationships/image" Target="../media/image6.svg"/></Relationships>
</file>

<file path=ppt/slides/_rels/slide2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7.xml"/><Relationship Id="rId5" Type="http://schemas.openxmlformats.org/officeDocument/2006/relationships/image" Target="../media/image25.png"/><Relationship Id="rId4" Type="http://schemas.openxmlformats.org/officeDocument/2006/relationships/image" Target="../media/image6.svg"/></Relationships>
</file>

<file path=ppt/slides/_rels/slide28.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ybrid Mobile App - Vedhanthi Technologies">
            <a:extLst>
              <a:ext uri="{FF2B5EF4-FFF2-40B4-BE49-F238E27FC236}">
                <a16:creationId xmlns:a16="http://schemas.microsoft.com/office/drawing/2014/main" id="{E6A5877F-B62E-88B2-FC9A-721CCCB101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653759" y="1948342"/>
            <a:ext cx="5177041" cy="8338657"/>
          </a:xfrm>
          <a:prstGeom prst="rect">
            <a:avLst/>
          </a:prstGeom>
          <a:noFill/>
          <a:extLst>
            <a:ext uri="{909E8E84-426E-40DD-AFC4-6F175D3DCCD1}">
              <a14:hiddenFill xmlns:a14="http://schemas.microsoft.com/office/drawing/2010/main">
                <a:solidFill>
                  <a:srgbClr val="FFFFFF"/>
                </a:solidFill>
              </a14:hiddenFill>
            </a:ext>
          </a:extLst>
        </p:spPr>
      </p:pic>
      <p:sp>
        <p:nvSpPr>
          <p:cNvPr id="8" name="Freeform 8"/>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9" name="Group 9"/>
          <p:cNvGrpSpPr/>
          <p:nvPr/>
        </p:nvGrpSpPr>
        <p:grpSpPr>
          <a:xfrm>
            <a:off x="18177932" y="8597752"/>
            <a:ext cx="110068" cy="660548"/>
            <a:chOff x="0" y="0"/>
            <a:chExt cx="28989" cy="173972"/>
          </a:xfrm>
        </p:grpSpPr>
        <p:sp>
          <p:nvSpPr>
            <p:cNvPr id="10" name="Freeform 10"/>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1" name="TextBox 11"/>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12" name="Group 12"/>
          <p:cNvGrpSpPr>
            <a:grpSpLocks noChangeAspect="1"/>
          </p:cNvGrpSpPr>
          <p:nvPr/>
        </p:nvGrpSpPr>
        <p:grpSpPr>
          <a:xfrm>
            <a:off x="12284695" y="1619590"/>
            <a:ext cx="5876304" cy="11624428"/>
            <a:chOff x="0" y="0"/>
            <a:chExt cx="2620010" cy="5182870"/>
          </a:xfrm>
        </p:grpSpPr>
        <p:sp>
          <p:nvSpPr>
            <p:cNvPr id="13" name="Freeform 1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US"/>
            </a:p>
          </p:txBody>
        </p:sp>
        <p:sp>
          <p:nvSpPr>
            <p:cNvPr id="15" name="Freeform 1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txBody>
            <a:bodyPr/>
            <a:lstStyle/>
            <a:p>
              <a:endParaRPr lang="en-US"/>
            </a:p>
          </p:txBody>
        </p:sp>
        <p:sp>
          <p:nvSpPr>
            <p:cNvPr id="16" name="Freeform 1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txBody>
            <a:bodyPr/>
            <a:lstStyle/>
            <a:p>
              <a:endParaRPr lang="en-US"/>
            </a:p>
          </p:txBody>
        </p:sp>
        <p:sp>
          <p:nvSpPr>
            <p:cNvPr id="17" name="Freeform 1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txBody>
            <a:bodyPr/>
            <a:lstStyle/>
            <a:p>
              <a:endParaRPr lang="en-US"/>
            </a:p>
          </p:txBody>
        </p:sp>
        <p:sp>
          <p:nvSpPr>
            <p:cNvPr id="18" name="Freeform 1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txBody>
            <a:bodyPr/>
            <a:lstStyle/>
            <a:p>
              <a:endParaRPr lang="en-US"/>
            </a:p>
          </p:txBody>
        </p:sp>
        <p:sp>
          <p:nvSpPr>
            <p:cNvPr id="19" name="Freeform 1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txBody>
            <a:bodyPr/>
            <a:lstStyle/>
            <a:p>
              <a:endParaRPr lang="en-US"/>
            </a:p>
          </p:txBody>
        </p:sp>
        <p:sp>
          <p:nvSpPr>
            <p:cNvPr id="20" name="Freeform 2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txBody>
            <a:bodyPr/>
            <a:lstStyle/>
            <a:p>
              <a:endParaRPr lang="en-US"/>
            </a:p>
          </p:txBody>
        </p:sp>
        <p:sp>
          <p:nvSpPr>
            <p:cNvPr id="21" name="Freeform 2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txBody>
            <a:bodyPr/>
            <a:lstStyle/>
            <a:p>
              <a:endParaRPr lang="en-US"/>
            </a:p>
          </p:txBody>
        </p:sp>
      </p:grpSp>
      <p:sp>
        <p:nvSpPr>
          <p:cNvPr id="38" name="TextBox 38"/>
          <p:cNvSpPr txBox="1"/>
          <p:nvPr/>
        </p:nvSpPr>
        <p:spPr>
          <a:xfrm>
            <a:off x="673429" y="2817003"/>
            <a:ext cx="11225575" cy="4025974"/>
          </a:xfrm>
          <a:prstGeom prst="rect">
            <a:avLst/>
          </a:prstGeom>
        </p:spPr>
        <p:txBody>
          <a:bodyPr wrap="square" lIns="0" tIns="0" rIns="0" bIns="0" rtlCol="0" anchor="t">
            <a:spAutoFit/>
          </a:bodyPr>
          <a:lstStyle/>
          <a:p>
            <a:pPr algn="l">
              <a:lnSpc>
                <a:spcPts val="16583"/>
              </a:lnSpc>
              <a:spcBef>
                <a:spcPct val="0"/>
              </a:spcBef>
            </a:pPr>
            <a:r>
              <a:rPr lang="en-US" sz="10000" b="1">
                <a:solidFill>
                  <a:srgbClr val="1F2020"/>
                </a:solidFill>
                <a:latin typeface="Times New Roman" panose="02020603050405020304" pitchFamily="18" charset="0"/>
                <a:ea typeface="Poppins"/>
                <a:cs typeface="Times New Roman" panose="02020603050405020304" pitchFamily="18" charset="0"/>
                <a:sym typeface="Poppins"/>
              </a:rPr>
              <a:t>RESTFUL API VỚI HTTP VÀ DIO</a:t>
            </a:r>
          </a:p>
        </p:txBody>
      </p:sp>
      <p:sp>
        <p:nvSpPr>
          <p:cNvPr id="45" name="TextBox 44">
            <a:extLst>
              <a:ext uri="{FF2B5EF4-FFF2-40B4-BE49-F238E27FC236}">
                <a16:creationId xmlns:a16="http://schemas.microsoft.com/office/drawing/2014/main" id="{38477CA5-5DBE-4681-A41A-D1C180FB06EA}"/>
              </a:ext>
            </a:extLst>
          </p:cNvPr>
          <p:cNvSpPr txBox="1"/>
          <p:nvPr/>
        </p:nvSpPr>
        <p:spPr>
          <a:xfrm>
            <a:off x="3744741" y="72533"/>
            <a:ext cx="11827117" cy="1169551"/>
          </a:xfrm>
          <a:prstGeom prst="rect">
            <a:avLst/>
          </a:prstGeom>
          <a:noFill/>
        </p:spPr>
        <p:txBody>
          <a:bodyPr wrap="square" rtlCol="0">
            <a:spAutoFit/>
          </a:bodyPr>
          <a:lstStyle/>
          <a:p>
            <a:r>
              <a:rPr lang="en-US" sz="7000" b="1">
                <a:latin typeface="Times New Roman" panose="02020603050405020304" pitchFamily="18" charset="0"/>
                <a:cs typeface="Times New Roman" panose="02020603050405020304" pitchFamily="18" charset="0"/>
              </a:rPr>
              <a:t>LẬP TRÌNH ĐA NỀN TẢNG</a:t>
            </a:r>
          </a:p>
        </p:txBody>
      </p:sp>
      <p:sp>
        <p:nvSpPr>
          <p:cNvPr id="46" name="TextBox 45">
            <a:extLst>
              <a:ext uri="{FF2B5EF4-FFF2-40B4-BE49-F238E27FC236}">
                <a16:creationId xmlns:a16="http://schemas.microsoft.com/office/drawing/2014/main" id="{3E437161-BCC2-60F8-7163-F5B45A3F7D6F}"/>
              </a:ext>
            </a:extLst>
          </p:cNvPr>
          <p:cNvSpPr txBox="1"/>
          <p:nvPr/>
        </p:nvSpPr>
        <p:spPr>
          <a:xfrm>
            <a:off x="457200" y="8596580"/>
            <a:ext cx="9948744" cy="1323439"/>
          </a:xfrm>
          <a:prstGeom prst="rect">
            <a:avLst/>
          </a:prstGeom>
          <a:noFill/>
        </p:spPr>
        <p:txBody>
          <a:bodyPr wrap="square" rtlCol="0">
            <a:spAutoFit/>
          </a:bodyPr>
          <a:lstStyle/>
          <a:p>
            <a:r>
              <a:rPr lang="en-US" sz="4000">
                <a:latin typeface="Times New Roman" panose="02020603050405020304" pitchFamily="18" charset="0"/>
                <a:cs typeface="Times New Roman" panose="02020603050405020304" pitchFamily="18" charset="0"/>
              </a:rPr>
              <a:t>HÀ TIẾN ĐẠT</a:t>
            </a:r>
          </a:p>
          <a:p>
            <a:r>
              <a:rPr lang="en-US" sz="4000">
                <a:latin typeface="Times New Roman" panose="02020603050405020304" pitchFamily="18" charset="0"/>
                <a:cs typeface="Times New Roman" panose="02020603050405020304" pitchFamily="18" charset="0"/>
              </a:rPr>
              <a:t>NGUYỄN QUỐC KHÁNH</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E03C3B1-F3F6-016D-0230-206082DC9286}"/>
            </a:ext>
          </a:extLst>
        </p:cNvPr>
        <p:cNvGrpSpPr/>
        <p:nvPr/>
      </p:nvGrpSpPr>
      <p:grpSpPr>
        <a:xfrm>
          <a:off x="0" y="0"/>
          <a:ext cx="0" cy="0"/>
          <a:chOff x="0" y="0"/>
          <a:chExt cx="0" cy="0"/>
        </a:xfrm>
      </p:grpSpPr>
      <p:sp>
        <p:nvSpPr>
          <p:cNvPr id="3" name="TextBox 53">
            <a:extLst>
              <a:ext uri="{FF2B5EF4-FFF2-40B4-BE49-F238E27FC236}">
                <a16:creationId xmlns:a16="http://schemas.microsoft.com/office/drawing/2014/main" id="{D3E22A79-017F-90DA-7CA6-2B3C111C0233}"/>
              </a:ext>
            </a:extLst>
          </p:cNvPr>
          <p:cNvSpPr txBox="1"/>
          <p:nvPr/>
        </p:nvSpPr>
        <p:spPr>
          <a:xfrm>
            <a:off x="834798" y="4418"/>
            <a:ext cx="16816387" cy="121664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b="1" kern="1200">
                <a:solidFill>
                  <a:srgbClr val="000000"/>
                </a:solidFill>
                <a:latin typeface="Times New Roman"/>
                <a:ea typeface="+mj-ea"/>
                <a:cs typeface="Times New Roman"/>
                <a:sym typeface="Poppins Bold"/>
              </a:rPr>
              <a:t>HTTP </a:t>
            </a:r>
            <a:r>
              <a:rPr lang="en-US" sz="6000" b="1">
                <a:solidFill>
                  <a:srgbClr val="000000"/>
                </a:solidFill>
                <a:latin typeface="Times New Roman"/>
                <a:ea typeface="+mj-ea"/>
                <a:cs typeface="Times New Roman"/>
                <a:sym typeface="Poppins Bold"/>
              </a:rPr>
              <a:t>POST</a:t>
            </a:r>
            <a:endParaRPr lang="en-US" sz="6000" b="1">
              <a:latin typeface="Times New Roman"/>
              <a:cs typeface="Times New Roman"/>
            </a:endParaRPr>
          </a:p>
        </p:txBody>
      </p:sp>
      <p:sp>
        <p:nvSpPr>
          <p:cNvPr id="10" name="Hộp Văn bản 9">
            <a:extLst>
              <a:ext uri="{FF2B5EF4-FFF2-40B4-BE49-F238E27FC236}">
                <a16:creationId xmlns:a16="http://schemas.microsoft.com/office/drawing/2014/main" id="{B5D8ABE5-0E71-AA41-4750-BFB4A198C5AB}"/>
              </a:ext>
            </a:extLst>
          </p:cNvPr>
          <p:cNvSpPr txBox="1"/>
          <p:nvPr/>
        </p:nvSpPr>
        <p:spPr>
          <a:xfrm>
            <a:off x="155442" y="1630048"/>
            <a:ext cx="18175097"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457200" indent="-457200" algn="just">
              <a:buFont typeface="Arial" panose="020B0604020202020204" pitchFamily="34" charset="0"/>
              <a:buChar char="•"/>
            </a:pPr>
            <a:r>
              <a:rPr lang="en-US" sz="3000" err="1">
                <a:latin typeface="Times New Roman" panose="02020603050405020304" pitchFamily="18" charset="0"/>
                <a:cs typeface="Times New Roman" panose="02020603050405020304" pitchFamily="18" charset="0"/>
              </a:rPr>
              <a:t>Sử</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dụng</a:t>
            </a:r>
            <a:r>
              <a:rPr lang="en-US" sz="3000">
                <a:latin typeface="Times New Roman" panose="02020603050405020304" pitchFamily="18" charset="0"/>
                <a:cs typeface="Times New Roman" panose="02020603050405020304" pitchFamily="18" charset="0"/>
              </a:rPr>
              <a:t> API POST </a:t>
            </a:r>
            <a:r>
              <a:rPr lang="en-US" sz="3000" err="1">
                <a:latin typeface="Times New Roman" panose="02020603050405020304" pitchFamily="18" charset="0"/>
                <a:cs typeface="Times New Roman" panose="02020603050405020304" pitchFamily="18" charset="0"/>
              </a:rPr>
              <a:t>để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tạo</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một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đối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tượng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mới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trong</a:t>
            </a:r>
            <a:r>
              <a:rPr lang="en-US" sz="3000">
                <a:latin typeface="Times New Roman" panose="02020603050405020304" pitchFamily="18" charset="0"/>
                <a:cs typeface="Times New Roman" panose="02020603050405020304" pitchFamily="18" charset="0"/>
              </a:rPr>
              <a:t> database.</a:t>
            </a:r>
            <a:endParaRPr lang="vi-VN" sz="300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en-US" sz="3000">
                <a:latin typeface="Times New Roman" panose="02020603050405020304" pitchFamily="18" charset="0"/>
                <a:cs typeface="Times New Roman" panose="02020603050405020304" pitchFamily="18" charset="0"/>
              </a:rPr>
              <a:t>Nói </a:t>
            </a:r>
            <a:r>
              <a:rPr lang="en-US" sz="3000" err="1">
                <a:latin typeface="Times New Roman" panose="02020603050405020304" pitchFamily="18" charset="0"/>
                <a:cs typeface="Times New Roman" panose="02020603050405020304" pitchFamily="18" charset="0"/>
              </a:rPr>
              <a:t>một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cách</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nghiêm</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túc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về</a:t>
            </a:r>
            <a:r>
              <a:rPr lang="en-US" sz="3000">
                <a:latin typeface="Times New Roman" panose="02020603050405020304" pitchFamily="18" charset="0"/>
                <a:cs typeface="Times New Roman" panose="02020603050405020304" pitchFamily="18" charset="0"/>
              </a:rPr>
              <a:t> REST, </a:t>
            </a:r>
            <a:r>
              <a:rPr lang="en-US" sz="3000" err="1">
                <a:latin typeface="Times New Roman" panose="02020603050405020304" pitchFamily="18" charset="0"/>
                <a:cs typeface="Times New Roman" panose="02020603050405020304" pitchFamily="18" charset="0"/>
              </a:rPr>
              <a:t>các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phương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thức</a:t>
            </a:r>
            <a:r>
              <a:rPr lang="en-US" sz="3000">
                <a:latin typeface="Times New Roman" panose="02020603050405020304" pitchFamily="18" charset="0"/>
                <a:cs typeface="Times New Roman" panose="02020603050405020304" pitchFamily="18" charset="0"/>
              </a:rPr>
              <a:t> POST </a:t>
            </a:r>
            <a:r>
              <a:rPr lang="en-US" sz="3000" err="1">
                <a:latin typeface="Times New Roman" panose="02020603050405020304" pitchFamily="18" charset="0"/>
                <a:cs typeface="Times New Roman" panose="02020603050405020304" pitchFamily="18" charset="0"/>
              </a:rPr>
              <a:t>được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sử</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dụng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tạo</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đối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tượng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mới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vào</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cơ</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sở</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endParaRPr lang="en-US" sz="3000">
              <a:latin typeface="Times New Roman" panose="02020603050405020304" pitchFamily="18" charset="0"/>
              <a:cs typeface="Times New Roman" panose="02020603050405020304" pitchFamily="18" charset="0"/>
            </a:endParaRPr>
          </a:p>
        </p:txBody>
      </p:sp>
      <p:pic>
        <p:nvPicPr>
          <p:cNvPr id="2" name="Hình ảnh 1" descr="A screen shot of a computer code&#10;&#10;AI-generated content may be incorrect.">
            <a:extLst>
              <a:ext uri="{FF2B5EF4-FFF2-40B4-BE49-F238E27FC236}">
                <a16:creationId xmlns:a16="http://schemas.microsoft.com/office/drawing/2014/main" id="{29C7DD7F-2F3F-B6DC-DE30-B82C8D09E52F}"/>
              </a:ext>
            </a:extLst>
          </p:cNvPr>
          <p:cNvPicPr>
            <a:picLocks noChangeAspect="1"/>
          </p:cNvPicPr>
          <p:nvPr/>
        </p:nvPicPr>
        <p:blipFill>
          <a:blip r:embed="rId2"/>
          <a:stretch>
            <a:fillRect/>
          </a:stretch>
        </p:blipFill>
        <p:spPr>
          <a:xfrm>
            <a:off x="2667415" y="3054696"/>
            <a:ext cx="12953170" cy="6681166"/>
          </a:xfrm>
          <a:prstGeom prst="rect">
            <a:avLst/>
          </a:prstGeom>
        </p:spPr>
      </p:pic>
    </p:spTree>
    <p:extLst>
      <p:ext uri="{BB962C8B-B14F-4D97-AF65-F5344CB8AC3E}">
        <p14:creationId xmlns:p14="http://schemas.microsoft.com/office/powerpoint/2010/main" val="982025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C03A35C-CC5A-1D53-7D13-4564DAD620B8}"/>
            </a:ext>
          </a:extLst>
        </p:cNvPr>
        <p:cNvGrpSpPr/>
        <p:nvPr/>
      </p:nvGrpSpPr>
      <p:grpSpPr>
        <a:xfrm>
          <a:off x="0" y="0"/>
          <a:ext cx="0" cy="0"/>
          <a:chOff x="0" y="0"/>
          <a:chExt cx="0" cy="0"/>
        </a:xfrm>
      </p:grpSpPr>
      <p:sp>
        <p:nvSpPr>
          <p:cNvPr id="3" name="TextBox 53">
            <a:extLst>
              <a:ext uri="{FF2B5EF4-FFF2-40B4-BE49-F238E27FC236}">
                <a16:creationId xmlns:a16="http://schemas.microsoft.com/office/drawing/2014/main" id="{F4355543-DB85-5D11-0B00-597F64F35FD5}"/>
              </a:ext>
            </a:extLst>
          </p:cNvPr>
          <p:cNvSpPr txBox="1"/>
          <p:nvPr/>
        </p:nvSpPr>
        <p:spPr>
          <a:xfrm>
            <a:off x="834798" y="4418"/>
            <a:ext cx="16816387" cy="121664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b="1" kern="1200">
                <a:solidFill>
                  <a:srgbClr val="000000"/>
                </a:solidFill>
                <a:latin typeface="Times New Roman"/>
                <a:ea typeface="+mj-ea"/>
                <a:cs typeface="Times New Roman"/>
                <a:sym typeface="Poppins Bold"/>
              </a:rPr>
              <a:t>HTTP PUT</a:t>
            </a:r>
            <a:endParaRPr lang="en-US" sz="6000" b="1">
              <a:latin typeface="Times New Roman"/>
              <a:cs typeface="Times New Roman"/>
            </a:endParaRPr>
          </a:p>
        </p:txBody>
      </p:sp>
      <p:sp>
        <p:nvSpPr>
          <p:cNvPr id="10" name="Hộp Văn bản 9">
            <a:extLst>
              <a:ext uri="{FF2B5EF4-FFF2-40B4-BE49-F238E27FC236}">
                <a16:creationId xmlns:a16="http://schemas.microsoft.com/office/drawing/2014/main" id="{1408DA87-0389-CB9D-E7BC-421D166BF65A}"/>
              </a:ext>
            </a:extLst>
          </p:cNvPr>
          <p:cNvSpPr txBox="1"/>
          <p:nvPr/>
        </p:nvSpPr>
        <p:spPr>
          <a:xfrm>
            <a:off x="2045469" y="1482321"/>
            <a:ext cx="13793785" cy="101566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err="1">
                <a:latin typeface="Times New Roman" panose="02020603050405020304" pitchFamily="18" charset="0"/>
                <a:cs typeface="Times New Roman" panose="02020603050405020304" pitchFamily="18" charset="0"/>
              </a:rPr>
              <a:t>Sử</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dụng</a:t>
            </a:r>
            <a:r>
              <a:rPr lang="en-US" sz="3000">
                <a:latin typeface="Times New Roman" panose="02020603050405020304" pitchFamily="18" charset="0"/>
                <a:cs typeface="Times New Roman" panose="02020603050405020304" pitchFamily="18" charset="0"/>
              </a:rPr>
              <a:t> API PUT </a:t>
            </a:r>
            <a:r>
              <a:rPr lang="en-US" sz="3000" err="1">
                <a:latin typeface="Times New Roman" panose="02020603050405020304" pitchFamily="18" charset="0"/>
                <a:cs typeface="Times New Roman" panose="02020603050405020304" pitchFamily="18" charset="0"/>
              </a:rPr>
              <a:t>chủ</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yếu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cập</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nhật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đối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tượng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hiện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có</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nếu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không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tồn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tại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thì</a:t>
            </a:r>
            <a:r>
              <a:rPr lang="en-US" sz="3000">
                <a:latin typeface="Times New Roman" panose="02020603050405020304" pitchFamily="18" charset="0"/>
                <a:cs typeface="Times New Roman" panose="02020603050405020304" pitchFamily="18" charset="0"/>
              </a:rPr>
              <a:t> API </a:t>
            </a:r>
            <a:r>
              <a:rPr lang="en-US" sz="3000" err="1">
                <a:latin typeface="Times New Roman" panose="02020603050405020304" pitchFamily="18" charset="0"/>
                <a:cs typeface="Times New Roman" panose="02020603050405020304" pitchFamily="18" charset="0"/>
              </a:rPr>
              <a:t>có</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quyết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định</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tạo</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đối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tượng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mới</a:t>
            </a:r>
            <a:r>
              <a:rPr lang="en-US" sz="3000">
                <a:latin typeface="Times New Roman" panose="02020603050405020304" pitchFamily="18" charset="0"/>
                <a:cs typeface="Times New Roman" panose="02020603050405020304" pitchFamily="18" charset="0"/>
              </a:rPr>
              <a:t> hay </a:t>
            </a:r>
            <a:r>
              <a:rPr lang="en-US" sz="3000" err="1">
                <a:latin typeface="Times New Roman" panose="02020603050405020304" pitchFamily="18" charset="0"/>
                <a:cs typeface="Times New Roman" panose="02020603050405020304" pitchFamily="18" charset="0"/>
              </a:rPr>
              <a:t>không</a:t>
            </a:r>
            <a:r>
              <a:rPr lang="en-US" sz="3000">
                <a:latin typeface="Times New Roman" panose="02020603050405020304" pitchFamily="18" charset="0"/>
                <a:cs typeface="Times New Roman" panose="02020603050405020304" pitchFamily="18" charset="0"/>
              </a:rPr>
              <a:t>).</a:t>
            </a:r>
          </a:p>
        </p:txBody>
      </p:sp>
      <p:pic>
        <p:nvPicPr>
          <p:cNvPr id="4" name="Picture 3" descr="A screen shot of a computer code&#10;&#10;AI-generated content may be incorrect.">
            <a:extLst>
              <a:ext uri="{FF2B5EF4-FFF2-40B4-BE49-F238E27FC236}">
                <a16:creationId xmlns:a16="http://schemas.microsoft.com/office/drawing/2014/main" id="{357F5E0A-3A6D-5640-7737-5714F33218C2}"/>
              </a:ext>
            </a:extLst>
          </p:cNvPr>
          <p:cNvPicPr>
            <a:picLocks noChangeAspect="1"/>
          </p:cNvPicPr>
          <p:nvPr/>
        </p:nvPicPr>
        <p:blipFill>
          <a:blip r:embed="rId2"/>
          <a:stretch>
            <a:fillRect/>
          </a:stretch>
        </p:blipFill>
        <p:spPr>
          <a:xfrm>
            <a:off x="2473878" y="2759242"/>
            <a:ext cx="12936968" cy="6826462"/>
          </a:xfrm>
          <a:prstGeom prst="rect">
            <a:avLst/>
          </a:prstGeom>
          <a:ln w="9525">
            <a:solidFill>
              <a:schemeClr val="tx1"/>
            </a:solidFill>
            <a:prstDash val="solid"/>
          </a:ln>
        </p:spPr>
      </p:pic>
    </p:spTree>
    <p:extLst>
      <p:ext uri="{BB962C8B-B14F-4D97-AF65-F5344CB8AC3E}">
        <p14:creationId xmlns:p14="http://schemas.microsoft.com/office/powerpoint/2010/main" val="40170926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9706FCB-CAAC-0E66-7C64-AABE5281FE5B}"/>
            </a:ext>
          </a:extLst>
        </p:cNvPr>
        <p:cNvGrpSpPr/>
        <p:nvPr/>
      </p:nvGrpSpPr>
      <p:grpSpPr>
        <a:xfrm>
          <a:off x="0" y="0"/>
          <a:ext cx="0" cy="0"/>
          <a:chOff x="0" y="0"/>
          <a:chExt cx="0" cy="0"/>
        </a:xfrm>
      </p:grpSpPr>
      <p:sp>
        <p:nvSpPr>
          <p:cNvPr id="3" name="TextBox 53">
            <a:extLst>
              <a:ext uri="{FF2B5EF4-FFF2-40B4-BE49-F238E27FC236}">
                <a16:creationId xmlns:a16="http://schemas.microsoft.com/office/drawing/2014/main" id="{C361CBCF-ADDA-F0F6-5510-A929E01F8CBA}"/>
              </a:ext>
            </a:extLst>
          </p:cNvPr>
          <p:cNvSpPr txBox="1"/>
          <p:nvPr/>
        </p:nvSpPr>
        <p:spPr>
          <a:xfrm>
            <a:off x="834798" y="4418"/>
            <a:ext cx="16816387" cy="121664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b="1" kern="1200">
                <a:solidFill>
                  <a:srgbClr val="000000"/>
                </a:solidFill>
                <a:latin typeface="Times New Roman"/>
                <a:ea typeface="+mj-ea"/>
                <a:cs typeface="Times New Roman"/>
                <a:sym typeface="Poppins Bold"/>
              </a:rPr>
              <a:t>HTTP  DELETE</a:t>
            </a:r>
            <a:endParaRPr lang="en-US" sz="6000" b="1">
              <a:latin typeface="Times New Roman"/>
              <a:cs typeface="Times New Roman"/>
            </a:endParaRPr>
          </a:p>
        </p:txBody>
      </p:sp>
      <p:sp>
        <p:nvSpPr>
          <p:cNvPr id="10" name="Hộp Văn bản 9">
            <a:extLst>
              <a:ext uri="{FF2B5EF4-FFF2-40B4-BE49-F238E27FC236}">
                <a16:creationId xmlns:a16="http://schemas.microsoft.com/office/drawing/2014/main" id="{981B2E74-93ED-6E77-001C-CA9D8AD489B7}"/>
              </a:ext>
            </a:extLst>
          </p:cNvPr>
          <p:cNvSpPr txBox="1"/>
          <p:nvPr/>
        </p:nvSpPr>
        <p:spPr>
          <a:xfrm>
            <a:off x="2346098" y="1931500"/>
            <a:ext cx="13793785"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a:latin typeface="Times New Roman" panose="02020603050405020304" pitchFamily="18" charset="0"/>
                <a:cs typeface="Times New Roman" panose="02020603050405020304" pitchFamily="18" charset="0"/>
              </a:rPr>
              <a:t>API  DELETE </a:t>
            </a:r>
            <a:r>
              <a:rPr lang="en-US" sz="3000" err="1">
                <a:latin typeface="Times New Roman" panose="02020603050405020304" pitchFamily="18" charset="0"/>
                <a:cs typeface="Times New Roman" panose="02020603050405020304" pitchFamily="18" charset="0"/>
              </a:rPr>
              <a:t>được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sử</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dụng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xóa</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đối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tượng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được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xác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định</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bởi</a:t>
            </a:r>
            <a:r>
              <a:rPr lang="en-US" sz="3000">
                <a:latin typeface="Times New Roman" panose="02020603050405020304" pitchFamily="18" charset="0"/>
                <a:cs typeface="Times New Roman" panose="02020603050405020304" pitchFamily="18" charset="0"/>
              </a:rPr>
              <a:t> URI </a:t>
            </a:r>
            <a:r>
              <a:rPr lang="en-US" sz="3000" err="1">
                <a:latin typeface="Times New Roman" panose="02020603050405020304" pitchFamily="18" charset="0"/>
                <a:cs typeface="Times New Roman" panose="02020603050405020304" pitchFamily="18" charset="0"/>
              </a:rPr>
              <a:t>yêu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cầu</a:t>
            </a:r>
            <a:r>
              <a:rPr lang="en-US" sz="3000">
                <a:latin typeface="Times New Roman" panose="02020603050405020304" pitchFamily="18" charset="0"/>
                <a:cs typeface="Times New Roman" panose="02020603050405020304" pitchFamily="18" charset="0"/>
              </a:rPr>
              <a:t>).</a:t>
            </a:r>
          </a:p>
        </p:txBody>
      </p:sp>
      <p:pic>
        <p:nvPicPr>
          <p:cNvPr id="2" name="Picture 1" descr="A screen shot of a computer code&#10;&#10;AI-generated content may be incorrect.">
            <a:extLst>
              <a:ext uri="{FF2B5EF4-FFF2-40B4-BE49-F238E27FC236}">
                <a16:creationId xmlns:a16="http://schemas.microsoft.com/office/drawing/2014/main" id="{E3913C30-C212-8029-C622-A3420DF7E3A3}"/>
              </a:ext>
            </a:extLst>
          </p:cNvPr>
          <p:cNvPicPr>
            <a:picLocks noChangeAspect="1"/>
          </p:cNvPicPr>
          <p:nvPr/>
        </p:nvPicPr>
        <p:blipFill>
          <a:blip r:embed="rId2"/>
          <a:stretch>
            <a:fillRect/>
          </a:stretch>
        </p:blipFill>
        <p:spPr>
          <a:xfrm>
            <a:off x="658335" y="2806305"/>
            <a:ext cx="16692845" cy="5246832"/>
          </a:xfrm>
          <a:prstGeom prst="rect">
            <a:avLst/>
          </a:prstGeom>
          <a:ln w="9525">
            <a:solidFill>
              <a:schemeClr val="tx1"/>
            </a:solidFill>
            <a:prstDash val="solid"/>
          </a:ln>
        </p:spPr>
      </p:pic>
    </p:spTree>
    <p:extLst>
      <p:ext uri="{BB962C8B-B14F-4D97-AF65-F5344CB8AC3E}">
        <p14:creationId xmlns:p14="http://schemas.microsoft.com/office/powerpoint/2010/main" val="19817812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53">
            <a:extLst>
              <a:ext uri="{FF2B5EF4-FFF2-40B4-BE49-F238E27FC236}">
                <a16:creationId xmlns:a16="http://schemas.microsoft.com/office/drawing/2014/main" id="{34D0E5DA-8D2A-2D74-F59C-A76603FCD860}"/>
              </a:ext>
            </a:extLst>
          </p:cNvPr>
          <p:cNvSpPr txBox="1"/>
          <p:nvPr/>
        </p:nvSpPr>
        <p:spPr>
          <a:xfrm>
            <a:off x="919826" y="800942"/>
            <a:ext cx="15911908" cy="690125"/>
          </a:xfrm>
          <a:prstGeom prst="rect">
            <a:avLst/>
          </a:prstGeom>
        </p:spPr>
        <p:txBody>
          <a:bodyPr wrap="square" lIns="0" tIns="0" rIns="0" bIns="0" rtlCol="0" anchor="t">
            <a:spAutoFit/>
          </a:bodyPr>
          <a:lstStyle/>
          <a:p>
            <a:pPr algn="l">
              <a:lnSpc>
                <a:spcPts val="5336"/>
              </a:lnSpc>
            </a:pP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Ứng</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dụng</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lấy</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bài</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viết</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từ</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JSONPlaceholder</a:t>
            </a:r>
            <a:endParaRPr lang="en-US" sz="6000" b="1">
              <a:solidFill>
                <a:srgbClr val="1F2020"/>
              </a:solidFill>
              <a:latin typeface="Times New Roman" panose="02020603050405020304" pitchFamily="18" charset="0"/>
              <a:ea typeface="Poppins Bold"/>
              <a:cs typeface="Times New Roman" panose="02020603050405020304" pitchFamily="18" charset="0"/>
              <a:sym typeface="Poppins Bold"/>
            </a:endParaRPr>
          </a:p>
        </p:txBody>
      </p:sp>
      <p:grpSp>
        <p:nvGrpSpPr>
          <p:cNvPr id="4" name="Group 50">
            <a:extLst>
              <a:ext uri="{FF2B5EF4-FFF2-40B4-BE49-F238E27FC236}">
                <a16:creationId xmlns:a16="http://schemas.microsoft.com/office/drawing/2014/main" id="{A4F39DF2-3733-E817-FFE0-627D68935AFB}"/>
              </a:ext>
            </a:extLst>
          </p:cNvPr>
          <p:cNvGrpSpPr/>
          <p:nvPr/>
        </p:nvGrpSpPr>
        <p:grpSpPr>
          <a:xfrm>
            <a:off x="4758267" y="1689100"/>
            <a:ext cx="3733800" cy="47625"/>
            <a:chOff x="0" y="0"/>
            <a:chExt cx="274578" cy="12543"/>
          </a:xfrm>
        </p:grpSpPr>
        <p:sp>
          <p:nvSpPr>
            <p:cNvPr id="5" name="Freeform 51">
              <a:extLst>
                <a:ext uri="{FF2B5EF4-FFF2-40B4-BE49-F238E27FC236}">
                  <a16:creationId xmlns:a16="http://schemas.microsoft.com/office/drawing/2014/main" id="{EE8A064D-5ECE-EA4A-AD38-1CBC25FA5A25}"/>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6" name="TextBox 52">
              <a:extLst>
                <a:ext uri="{FF2B5EF4-FFF2-40B4-BE49-F238E27FC236}">
                  <a16:creationId xmlns:a16="http://schemas.microsoft.com/office/drawing/2014/main" id="{9A62B7A9-5490-654A-BA53-2D4E9FF0A336}"/>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pic>
        <p:nvPicPr>
          <p:cNvPr id="7" name="drawing">
            <a:extLst>
              <a:ext uri="{FF2B5EF4-FFF2-40B4-BE49-F238E27FC236}">
                <a16:creationId xmlns:a16="http://schemas.microsoft.com/office/drawing/2014/main" id="{12215D29-CD7F-4956-8202-3D5D60FB93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178832" y="5341848"/>
            <a:ext cx="9859836" cy="4332049"/>
          </a:xfrm>
          <a:prstGeom prst="rect">
            <a:avLst/>
          </a:prstGeom>
        </p:spPr>
      </p:pic>
      <p:pic>
        <p:nvPicPr>
          <p:cNvPr id="8" name="Picture 7">
            <a:extLst>
              <a:ext uri="{FF2B5EF4-FFF2-40B4-BE49-F238E27FC236}">
                <a16:creationId xmlns:a16="http://schemas.microsoft.com/office/drawing/2014/main" id="{5FB6DFE6-1DEF-3BF4-E16B-6AF81F25865B}"/>
              </a:ext>
            </a:extLst>
          </p:cNvPr>
          <p:cNvPicPr>
            <a:picLocks noChangeAspect="1"/>
          </p:cNvPicPr>
          <p:nvPr/>
        </p:nvPicPr>
        <p:blipFill>
          <a:blip r:embed="rId3"/>
          <a:stretch>
            <a:fillRect/>
          </a:stretch>
        </p:blipFill>
        <p:spPr>
          <a:xfrm>
            <a:off x="3796320" y="2948566"/>
            <a:ext cx="11664391" cy="690125"/>
          </a:xfrm>
          <a:prstGeom prst="rect">
            <a:avLst/>
          </a:prstGeom>
        </p:spPr>
      </p:pic>
      <p:sp>
        <p:nvSpPr>
          <p:cNvPr id="9" name="TextBox 8">
            <a:extLst>
              <a:ext uri="{FF2B5EF4-FFF2-40B4-BE49-F238E27FC236}">
                <a16:creationId xmlns:a16="http://schemas.microsoft.com/office/drawing/2014/main" id="{3D63F2BA-DA3C-E29E-DBAB-94AFC015FB81}"/>
              </a:ext>
            </a:extLst>
          </p:cNvPr>
          <p:cNvSpPr txBox="1"/>
          <p:nvPr/>
        </p:nvSpPr>
        <p:spPr>
          <a:xfrm>
            <a:off x="1417187" y="4507664"/>
            <a:ext cx="5232400" cy="830997"/>
          </a:xfrm>
          <a:prstGeom prst="rect">
            <a:avLst/>
          </a:prstGeom>
          <a:noFill/>
        </p:spPr>
        <p:txBody>
          <a:bodyPr wrap="square" rtlCol="0">
            <a:spAutoFit/>
          </a:bodyPr>
          <a:lstStyle/>
          <a:p>
            <a:r>
              <a:rPr lang="en-US" sz="3000" b="1" err="1">
                <a:latin typeface="Times New Roman" panose="02020603050405020304" pitchFamily="18" charset="0"/>
                <a:cs typeface="Times New Roman" panose="02020603050405020304" pitchFamily="18" charset="0"/>
              </a:rPr>
              <a:t>Kết</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quả</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trả</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về</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dạng</a:t>
            </a:r>
            <a:r>
              <a:rPr lang="en-US" sz="3000" b="1">
                <a:latin typeface="Times New Roman" panose="02020603050405020304" pitchFamily="18" charset="0"/>
                <a:cs typeface="Times New Roman" panose="02020603050405020304" pitchFamily="18" charset="0"/>
              </a:rPr>
              <a:t> JSON:</a:t>
            </a:r>
            <a:endParaRPr lang="en-US" sz="3000">
              <a:latin typeface="Times New Roman" panose="02020603050405020304" pitchFamily="18" charset="0"/>
              <a:cs typeface="Times New Roman" panose="02020603050405020304" pitchFamily="18" charset="0"/>
            </a:endParaRPr>
          </a:p>
          <a:p>
            <a:endParaRPr lang="en-US"/>
          </a:p>
        </p:txBody>
      </p:sp>
      <p:sp>
        <p:nvSpPr>
          <p:cNvPr id="10" name="TextBox 9">
            <a:extLst>
              <a:ext uri="{FF2B5EF4-FFF2-40B4-BE49-F238E27FC236}">
                <a16:creationId xmlns:a16="http://schemas.microsoft.com/office/drawing/2014/main" id="{537E6D11-E388-8347-1044-5AF4D912635B}"/>
              </a:ext>
            </a:extLst>
          </p:cNvPr>
          <p:cNvSpPr txBox="1"/>
          <p:nvPr/>
        </p:nvSpPr>
        <p:spPr>
          <a:xfrm>
            <a:off x="1417187" y="3016629"/>
            <a:ext cx="4758267" cy="553998"/>
          </a:xfrm>
          <a:prstGeom prst="rect">
            <a:avLst/>
          </a:prstGeom>
          <a:noFill/>
        </p:spPr>
        <p:txBody>
          <a:bodyPr wrap="square" rtlCol="0">
            <a:spAutoFit/>
          </a:bodyPr>
          <a:lstStyle/>
          <a:p>
            <a:r>
              <a:rPr lang="en-US" sz="3000" b="1">
                <a:latin typeface="Times New Roman" panose="02020603050405020304" pitchFamily="18" charset="0"/>
                <a:cs typeface="Times New Roman" panose="02020603050405020304" pitchFamily="18" charset="0"/>
              </a:rPr>
              <a:t>Link </a:t>
            </a:r>
            <a:r>
              <a:rPr lang="en-US" sz="3000" b="1" err="1">
                <a:latin typeface="Times New Roman" panose="02020603050405020304" pitchFamily="18" charset="0"/>
                <a:cs typeface="Times New Roman" panose="02020603050405020304" pitchFamily="18" charset="0"/>
              </a:rPr>
              <a:t>ví</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dụ</a:t>
            </a:r>
            <a:r>
              <a:rPr lang="en-US"/>
              <a:t>: </a:t>
            </a:r>
          </a:p>
        </p:txBody>
      </p:sp>
    </p:spTree>
    <p:extLst>
      <p:ext uri="{BB962C8B-B14F-4D97-AF65-F5344CB8AC3E}">
        <p14:creationId xmlns:p14="http://schemas.microsoft.com/office/powerpoint/2010/main" val="367334213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2" name="drawing">
            <a:extLst>
              <a:ext uri="{FF2B5EF4-FFF2-40B4-BE49-F238E27FC236}">
                <a16:creationId xmlns:a16="http://schemas.microsoft.com/office/drawing/2014/main" id="{E2C506EC-5FDD-977A-8852-4441BE80BE4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3493198" y="1556512"/>
            <a:ext cx="11301603" cy="8730488"/>
          </a:xfrm>
          <a:prstGeom prst="rect">
            <a:avLst/>
          </a:prstGeom>
        </p:spPr>
      </p:pic>
      <p:sp>
        <p:nvSpPr>
          <p:cNvPr id="3" name="TextBox 2">
            <a:extLst>
              <a:ext uri="{FF2B5EF4-FFF2-40B4-BE49-F238E27FC236}">
                <a16:creationId xmlns:a16="http://schemas.microsoft.com/office/drawing/2014/main" id="{073FCAED-1F47-7373-D51F-E177D7A4A6F4}"/>
              </a:ext>
            </a:extLst>
          </p:cNvPr>
          <p:cNvSpPr txBox="1"/>
          <p:nvPr/>
        </p:nvSpPr>
        <p:spPr>
          <a:xfrm>
            <a:off x="5442667" y="321734"/>
            <a:ext cx="10126135" cy="1015663"/>
          </a:xfrm>
          <a:prstGeom prst="rect">
            <a:avLst/>
          </a:prstGeom>
          <a:noFill/>
        </p:spPr>
        <p:txBody>
          <a:bodyPr wrap="square" rtlCol="0">
            <a:spAutoFit/>
          </a:bodyPr>
          <a:lstStyle/>
          <a:p>
            <a:r>
              <a:rPr lang="en-US" sz="6000" err="1">
                <a:latin typeface="Times New Roman" panose="02020603050405020304" pitchFamily="18" charset="0"/>
                <a:cs typeface="Times New Roman" panose="02020603050405020304" pitchFamily="18" charset="0"/>
              </a:rPr>
              <a:t>Kết</a:t>
            </a:r>
            <a:r>
              <a:rPr lang="en-US" sz="6000">
                <a:latin typeface="Times New Roman" panose="02020603050405020304" pitchFamily="18" charset="0"/>
                <a:cs typeface="Times New Roman" panose="02020603050405020304" pitchFamily="18" charset="0"/>
              </a:rPr>
              <a:t> </a:t>
            </a:r>
            <a:r>
              <a:rPr lang="en-US" sz="6000" err="1">
                <a:latin typeface="Times New Roman" panose="02020603050405020304" pitchFamily="18" charset="0"/>
                <a:cs typeface="Times New Roman" panose="02020603050405020304" pitchFamily="18" charset="0"/>
              </a:rPr>
              <a:t>quả</a:t>
            </a:r>
            <a:r>
              <a:rPr lang="en-US" sz="6000">
                <a:latin typeface="Times New Roman" panose="02020603050405020304" pitchFamily="18" charset="0"/>
                <a:cs typeface="Times New Roman" panose="02020603050405020304" pitchFamily="18" charset="0"/>
              </a:rPr>
              <a:t> </a:t>
            </a:r>
            <a:r>
              <a:rPr lang="en-US" sz="6000" err="1">
                <a:latin typeface="Times New Roman" panose="02020603050405020304" pitchFamily="18" charset="0"/>
                <a:cs typeface="Times New Roman" panose="02020603050405020304" pitchFamily="18" charset="0"/>
              </a:rPr>
              <a:t>chạy</a:t>
            </a:r>
            <a:r>
              <a:rPr lang="en-US" sz="6000">
                <a:latin typeface="Times New Roman" panose="02020603050405020304" pitchFamily="18" charset="0"/>
                <a:cs typeface="Times New Roman" panose="02020603050405020304" pitchFamily="18" charset="0"/>
              </a:rPr>
              <a:t> </a:t>
            </a:r>
            <a:r>
              <a:rPr lang="en-US" sz="6000" err="1">
                <a:latin typeface="Times New Roman" panose="02020603050405020304" pitchFamily="18" charset="0"/>
                <a:cs typeface="Times New Roman" panose="02020603050405020304" pitchFamily="18" charset="0"/>
              </a:rPr>
              <a:t>với</a:t>
            </a:r>
            <a:r>
              <a:rPr lang="en-US" sz="6000">
                <a:latin typeface="Times New Roman" panose="02020603050405020304" pitchFamily="18" charset="0"/>
                <a:cs typeface="Times New Roman" panose="02020603050405020304" pitchFamily="18" charset="0"/>
              </a:rPr>
              <a:t> HTTP</a:t>
            </a:r>
          </a:p>
        </p:txBody>
      </p:sp>
    </p:spTree>
    <p:extLst>
      <p:ext uri="{BB962C8B-B14F-4D97-AF65-F5344CB8AC3E}">
        <p14:creationId xmlns:p14="http://schemas.microsoft.com/office/powerpoint/2010/main" val="23953868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6B0811-CF3C-4946-6E47-3B67EFA08FC4}"/>
            </a:ext>
          </a:extLst>
        </p:cNvPr>
        <p:cNvGrpSpPr/>
        <p:nvPr/>
      </p:nvGrpSpPr>
      <p:grpSpPr>
        <a:xfrm>
          <a:off x="0" y="0"/>
          <a:ext cx="0" cy="0"/>
          <a:chOff x="0" y="0"/>
          <a:chExt cx="0" cy="0"/>
        </a:xfrm>
      </p:grpSpPr>
      <p:grpSp>
        <p:nvGrpSpPr>
          <p:cNvPr id="2" name="Group 9">
            <a:extLst>
              <a:ext uri="{FF2B5EF4-FFF2-40B4-BE49-F238E27FC236}">
                <a16:creationId xmlns:a16="http://schemas.microsoft.com/office/drawing/2014/main" id="{85A70A70-8E47-256F-C473-F9C556D0F945}"/>
              </a:ext>
            </a:extLst>
          </p:cNvPr>
          <p:cNvGrpSpPr/>
          <p:nvPr/>
        </p:nvGrpSpPr>
        <p:grpSpPr>
          <a:xfrm>
            <a:off x="-2853266" y="7107767"/>
            <a:ext cx="8252837" cy="8252837"/>
            <a:chOff x="0" y="0"/>
            <a:chExt cx="812800" cy="812800"/>
          </a:xfrm>
        </p:grpSpPr>
        <p:sp>
          <p:nvSpPr>
            <p:cNvPr id="3" name="Freeform 10">
              <a:extLst>
                <a:ext uri="{FF2B5EF4-FFF2-40B4-BE49-F238E27FC236}">
                  <a16:creationId xmlns:a16="http://schemas.microsoft.com/office/drawing/2014/main" id="{A84EBE0C-D6FC-C764-8923-0E95C6B6721D}"/>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4" name="TextBox 11">
              <a:extLst>
                <a:ext uri="{FF2B5EF4-FFF2-40B4-BE49-F238E27FC236}">
                  <a16:creationId xmlns:a16="http://schemas.microsoft.com/office/drawing/2014/main" id="{6CB4EFCE-55B6-7715-F569-358FEE85EDAD}"/>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43">
            <a:extLst>
              <a:ext uri="{FF2B5EF4-FFF2-40B4-BE49-F238E27FC236}">
                <a16:creationId xmlns:a16="http://schemas.microsoft.com/office/drawing/2014/main" id="{627071AF-51BE-6FF9-7BC4-3C865D50E459}"/>
              </a:ext>
            </a:extLst>
          </p:cNvPr>
          <p:cNvSpPr txBox="1"/>
          <p:nvPr/>
        </p:nvSpPr>
        <p:spPr>
          <a:xfrm>
            <a:off x="1107141" y="767118"/>
            <a:ext cx="4982921" cy="690125"/>
          </a:xfrm>
          <a:prstGeom prst="rect">
            <a:avLst/>
          </a:prstGeom>
        </p:spPr>
        <p:txBody>
          <a:bodyPr lIns="0" tIns="0" rIns="0" bIns="0" rtlCol="0" anchor="t">
            <a:spAutoFit/>
          </a:bodyPr>
          <a:lstStyle/>
          <a:p>
            <a:pPr algn="l">
              <a:lnSpc>
                <a:spcPts val="5336"/>
              </a:lnSpc>
            </a:pP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Dio GET</a:t>
            </a:r>
          </a:p>
        </p:txBody>
      </p:sp>
      <p:grpSp>
        <p:nvGrpSpPr>
          <p:cNvPr id="6" name="Group 40">
            <a:extLst>
              <a:ext uri="{FF2B5EF4-FFF2-40B4-BE49-F238E27FC236}">
                <a16:creationId xmlns:a16="http://schemas.microsoft.com/office/drawing/2014/main" id="{6AC8D4AF-FBD8-3623-73C0-C56D53FCC1F6}"/>
              </a:ext>
            </a:extLst>
          </p:cNvPr>
          <p:cNvGrpSpPr/>
          <p:nvPr/>
        </p:nvGrpSpPr>
        <p:grpSpPr>
          <a:xfrm>
            <a:off x="1837765" y="1457243"/>
            <a:ext cx="1042538" cy="47625"/>
            <a:chOff x="0" y="0"/>
            <a:chExt cx="274578" cy="12543"/>
          </a:xfrm>
        </p:grpSpPr>
        <p:sp>
          <p:nvSpPr>
            <p:cNvPr id="7" name="Freeform 41">
              <a:extLst>
                <a:ext uri="{FF2B5EF4-FFF2-40B4-BE49-F238E27FC236}">
                  <a16:creationId xmlns:a16="http://schemas.microsoft.com/office/drawing/2014/main" id="{A9CA55F4-30E0-FA9F-4C6B-B92375BFDBF0}"/>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8" name="TextBox 42">
              <a:extLst>
                <a:ext uri="{FF2B5EF4-FFF2-40B4-BE49-F238E27FC236}">
                  <a16:creationId xmlns:a16="http://schemas.microsoft.com/office/drawing/2014/main" id="{DCD980A0-12A7-BC0B-A42A-F922B62B575D}"/>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pic>
        <p:nvPicPr>
          <p:cNvPr id="9" name="Picture 8" descr="A computer code with text&#10;&#10;AI-generated content may be incorrect.">
            <a:extLst>
              <a:ext uri="{FF2B5EF4-FFF2-40B4-BE49-F238E27FC236}">
                <a16:creationId xmlns:a16="http://schemas.microsoft.com/office/drawing/2014/main" id="{3226F83C-88E9-2A8B-FB3E-81931CBDCD90}"/>
              </a:ext>
            </a:extLst>
          </p:cNvPr>
          <p:cNvPicPr>
            <a:picLocks noChangeAspect="1"/>
          </p:cNvPicPr>
          <p:nvPr/>
        </p:nvPicPr>
        <p:blipFill>
          <a:blip r:embed="rId2"/>
          <a:stretch>
            <a:fillRect/>
          </a:stretch>
        </p:blipFill>
        <p:spPr>
          <a:xfrm>
            <a:off x="1837765" y="5286057"/>
            <a:ext cx="15284823" cy="4160639"/>
          </a:xfrm>
          <a:prstGeom prst="rect">
            <a:avLst/>
          </a:prstGeom>
          <a:ln w="9525">
            <a:solidFill>
              <a:schemeClr val="tx1"/>
            </a:solidFill>
            <a:prstDash val="solid"/>
          </a:ln>
        </p:spPr>
      </p:pic>
      <p:sp>
        <p:nvSpPr>
          <p:cNvPr id="10" name="TextBox 9">
            <a:extLst>
              <a:ext uri="{FF2B5EF4-FFF2-40B4-BE49-F238E27FC236}">
                <a16:creationId xmlns:a16="http://schemas.microsoft.com/office/drawing/2014/main" id="{6D397037-8272-7D5D-74D5-F99A93A629E5}"/>
              </a:ext>
            </a:extLst>
          </p:cNvPr>
          <p:cNvSpPr txBox="1"/>
          <p:nvPr/>
        </p:nvSpPr>
        <p:spPr>
          <a:xfrm>
            <a:off x="2099733" y="2401358"/>
            <a:ext cx="14410267" cy="1754326"/>
          </a:xfrm>
          <a:prstGeom prst="rect">
            <a:avLst/>
          </a:prstGeom>
          <a:noFill/>
        </p:spPr>
        <p:txBody>
          <a:bodyPr wrap="square" rtlCol="0">
            <a:spAutoFit/>
          </a:bodyPr>
          <a:lstStyle/>
          <a:p>
            <a:pPr algn="just"/>
            <a:r>
              <a:rPr lang="en-US" sz="3000">
                <a:latin typeface="Times New Roman" panose="02020603050405020304" pitchFamily="18" charset="0"/>
                <a:cs typeface="Times New Roman" panose="02020603050405020304" pitchFamily="18" charset="0"/>
              </a:rPr>
              <a:t>Phương </a:t>
            </a:r>
            <a:r>
              <a:rPr lang="en-US" sz="3000" err="1">
                <a:latin typeface="Times New Roman" panose="02020603050405020304" pitchFamily="18" charset="0"/>
                <a:cs typeface="Times New Roman" panose="02020603050405020304" pitchFamily="18" charset="0"/>
              </a:rPr>
              <a:t>thức</a:t>
            </a:r>
            <a:r>
              <a:rPr lang="en-US" sz="3000">
                <a:latin typeface="Times New Roman" panose="02020603050405020304" pitchFamily="18" charset="0"/>
                <a:cs typeface="Times New Roman" panose="02020603050405020304" pitchFamily="18" charset="0"/>
              </a:rPr>
              <a:t> GET </a:t>
            </a:r>
            <a:r>
              <a:rPr lang="en-US" sz="3000" err="1">
                <a:latin typeface="Times New Roman" panose="02020603050405020304" pitchFamily="18" charset="0"/>
                <a:cs typeface="Times New Roman" panose="02020603050405020304" pitchFamily="18" charset="0"/>
              </a:rPr>
              <a:t>trong</a:t>
            </a:r>
            <a:r>
              <a:rPr lang="en-US" sz="3000">
                <a:latin typeface="Times New Roman" panose="02020603050405020304" pitchFamily="18" charset="0"/>
                <a:cs typeface="Times New Roman" panose="02020603050405020304" pitchFamily="18" charset="0"/>
              </a:rPr>
              <a:t> Dio </a:t>
            </a:r>
            <a:r>
              <a:rPr lang="en-US" sz="3000" err="1">
                <a:latin typeface="Times New Roman" panose="02020603050405020304" pitchFamily="18" charset="0"/>
                <a:cs typeface="Times New Roman" panose="02020603050405020304" pitchFamily="18" charset="0"/>
              </a:rPr>
              <a:t>được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sử</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dụng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lấy</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từ</a:t>
            </a:r>
            <a:r>
              <a:rPr lang="en-US" sz="3000">
                <a:latin typeface="Times New Roman" panose="02020603050405020304" pitchFamily="18" charset="0"/>
                <a:cs typeface="Times New Roman" panose="02020603050405020304" pitchFamily="18" charset="0"/>
              </a:rPr>
              <a:t> server. Khi </a:t>
            </a:r>
            <a:r>
              <a:rPr lang="en-US" sz="3000" err="1">
                <a:latin typeface="Times New Roman" panose="02020603050405020304" pitchFamily="18" charset="0"/>
                <a:cs typeface="Times New Roman" panose="02020603050405020304" pitchFamily="18" charset="0"/>
              </a:rPr>
              <a:t>gọi</a:t>
            </a:r>
            <a:r>
              <a:rPr lang="en-US" sz="3000">
                <a:latin typeface="Times New Roman" panose="02020603050405020304" pitchFamily="18" charset="0"/>
                <a:cs typeface="Times New Roman" panose="02020603050405020304" pitchFamily="18" charset="0"/>
              </a:rPr>
              <a:t> API, </a:t>
            </a:r>
            <a:r>
              <a:rPr lang="en-US" sz="3000" err="1">
                <a:latin typeface="Times New Roman" panose="02020603050405020304" pitchFamily="18" charset="0"/>
                <a:cs typeface="Times New Roman" panose="02020603050405020304" pitchFamily="18" charset="0"/>
              </a:rPr>
              <a:t>phương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thức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này</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trả</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về</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một</a:t>
            </a:r>
            <a:r>
              <a:rPr lang="en-US" sz="3000">
                <a:latin typeface="Times New Roman" panose="02020603050405020304" pitchFamily="18" charset="0"/>
                <a:cs typeface="Times New Roman" panose="02020603050405020304" pitchFamily="18" charset="0"/>
              </a:rPr>
              <a:t> Future&lt;Response&gt; </a:t>
            </a:r>
            <a:r>
              <a:rPr lang="en-US" sz="3000" err="1">
                <a:latin typeface="Times New Roman" panose="02020603050405020304" pitchFamily="18" charset="0"/>
                <a:cs typeface="Times New Roman" panose="02020603050405020304" pitchFamily="18" charset="0"/>
              </a:rPr>
              <a:t>chứa</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phản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hồi</a:t>
            </a:r>
            <a:r>
              <a:rPr lang="en-US" sz="3000">
                <a:latin typeface="Times New Roman" panose="02020603050405020304" pitchFamily="18" charset="0"/>
                <a:cs typeface="Times New Roman" panose="02020603050405020304" pitchFamily="18" charset="0"/>
              </a:rPr>
              <a:t> (response data), </a:t>
            </a:r>
            <a:r>
              <a:rPr lang="en-US" sz="3000" err="1">
                <a:latin typeface="Times New Roman" panose="02020603050405020304" pitchFamily="18" charset="0"/>
                <a:cs typeface="Times New Roman" panose="02020603050405020304" pitchFamily="18" charset="0"/>
              </a:rPr>
              <a:t>giúp</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ứng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dụng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hiển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thị</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thông</a:t>
            </a:r>
            <a:r>
              <a:rPr lang="en-US" sz="3000">
                <a:latin typeface="Times New Roman" panose="02020603050405020304" pitchFamily="18" charset="0"/>
                <a:cs typeface="Times New Roman" panose="02020603050405020304" pitchFamily="18" charset="0"/>
              </a:rPr>
              <a:t> tin </a:t>
            </a:r>
            <a:r>
              <a:rPr lang="en-US" sz="3000" err="1">
                <a:latin typeface="Times New Roman" panose="02020603050405020304" pitchFamily="18" charset="0"/>
                <a:cs typeface="Times New Roman" panose="02020603050405020304" pitchFamily="18" charset="0"/>
              </a:rPr>
              <a:t>nhận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được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từ</a:t>
            </a:r>
            <a:r>
              <a:rPr lang="en-US" sz="3000">
                <a:latin typeface="Times New Roman" panose="02020603050405020304" pitchFamily="18" charset="0"/>
                <a:cs typeface="Times New Roman" panose="02020603050405020304" pitchFamily="18" charset="0"/>
              </a:rPr>
              <a:t> server.</a:t>
            </a:r>
          </a:p>
          <a:p>
            <a:endParaRPr lang="en-US"/>
          </a:p>
        </p:txBody>
      </p:sp>
    </p:spTree>
    <p:extLst>
      <p:ext uri="{BB962C8B-B14F-4D97-AF65-F5344CB8AC3E}">
        <p14:creationId xmlns:p14="http://schemas.microsoft.com/office/powerpoint/2010/main" val="19600093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a:extLst>
              <a:ext uri="{FF2B5EF4-FFF2-40B4-BE49-F238E27FC236}">
                <a16:creationId xmlns:a16="http://schemas.microsoft.com/office/drawing/2014/main" id="{D8F377AC-8E79-450C-1A42-B3CCC9B68258}"/>
              </a:ext>
            </a:extLst>
          </p:cNvPr>
          <p:cNvGrpSpPr/>
          <p:nvPr/>
        </p:nvGrpSpPr>
        <p:grpSpPr>
          <a:xfrm>
            <a:off x="-2853266" y="7107767"/>
            <a:ext cx="8252837" cy="8252837"/>
            <a:chOff x="0" y="0"/>
            <a:chExt cx="812800" cy="812800"/>
          </a:xfrm>
        </p:grpSpPr>
        <p:sp>
          <p:nvSpPr>
            <p:cNvPr id="3" name="Freeform 10">
              <a:extLst>
                <a:ext uri="{FF2B5EF4-FFF2-40B4-BE49-F238E27FC236}">
                  <a16:creationId xmlns:a16="http://schemas.microsoft.com/office/drawing/2014/main" id="{1291F523-1BBB-A243-6AFB-87471547A9FA}"/>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4" name="TextBox 11">
              <a:extLst>
                <a:ext uri="{FF2B5EF4-FFF2-40B4-BE49-F238E27FC236}">
                  <a16:creationId xmlns:a16="http://schemas.microsoft.com/office/drawing/2014/main" id="{01BEB2CB-76C0-41A0-746F-ECF0DD556AFB}"/>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43">
            <a:extLst>
              <a:ext uri="{FF2B5EF4-FFF2-40B4-BE49-F238E27FC236}">
                <a16:creationId xmlns:a16="http://schemas.microsoft.com/office/drawing/2014/main" id="{88575195-998A-B8F9-14BD-371E7D1B612A}"/>
              </a:ext>
            </a:extLst>
          </p:cNvPr>
          <p:cNvSpPr txBox="1"/>
          <p:nvPr/>
        </p:nvSpPr>
        <p:spPr>
          <a:xfrm>
            <a:off x="1107141" y="767118"/>
            <a:ext cx="4982921" cy="690125"/>
          </a:xfrm>
          <a:prstGeom prst="rect">
            <a:avLst/>
          </a:prstGeom>
        </p:spPr>
        <p:txBody>
          <a:bodyPr lIns="0" tIns="0" rIns="0" bIns="0" rtlCol="0" anchor="t">
            <a:spAutoFit/>
          </a:bodyPr>
          <a:lstStyle/>
          <a:p>
            <a:pPr algn="l">
              <a:lnSpc>
                <a:spcPts val="5336"/>
              </a:lnSpc>
            </a:pP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Dio POST</a:t>
            </a:r>
          </a:p>
        </p:txBody>
      </p:sp>
      <p:grpSp>
        <p:nvGrpSpPr>
          <p:cNvPr id="6" name="Group 40">
            <a:extLst>
              <a:ext uri="{FF2B5EF4-FFF2-40B4-BE49-F238E27FC236}">
                <a16:creationId xmlns:a16="http://schemas.microsoft.com/office/drawing/2014/main" id="{60CDD204-08D9-0CEB-CD3E-5484F2A6527C}"/>
              </a:ext>
            </a:extLst>
          </p:cNvPr>
          <p:cNvGrpSpPr/>
          <p:nvPr/>
        </p:nvGrpSpPr>
        <p:grpSpPr>
          <a:xfrm>
            <a:off x="1837765" y="1457243"/>
            <a:ext cx="1042538" cy="47625"/>
            <a:chOff x="0" y="0"/>
            <a:chExt cx="274578" cy="12543"/>
          </a:xfrm>
        </p:grpSpPr>
        <p:sp>
          <p:nvSpPr>
            <p:cNvPr id="7" name="Freeform 41">
              <a:extLst>
                <a:ext uri="{FF2B5EF4-FFF2-40B4-BE49-F238E27FC236}">
                  <a16:creationId xmlns:a16="http://schemas.microsoft.com/office/drawing/2014/main" id="{1811AD6D-0B57-0DD2-F091-045DACA5EDE8}"/>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8" name="TextBox 42">
              <a:extLst>
                <a:ext uri="{FF2B5EF4-FFF2-40B4-BE49-F238E27FC236}">
                  <a16:creationId xmlns:a16="http://schemas.microsoft.com/office/drawing/2014/main" id="{933D64DC-26CD-AE30-4E6C-86EF0697798B}"/>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10" name="TextBox 9">
            <a:extLst>
              <a:ext uri="{FF2B5EF4-FFF2-40B4-BE49-F238E27FC236}">
                <a16:creationId xmlns:a16="http://schemas.microsoft.com/office/drawing/2014/main" id="{48C06FA2-D740-52BE-D71F-7A9A7A652EBE}"/>
              </a:ext>
            </a:extLst>
          </p:cNvPr>
          <p:cNvSpPr txBox="1"/>
          <p:nvPr/>
        </p:nvSpPr>
        <p:spPr>
          <a:xfrm>
            <a:off x="1721224" y="2364250"/>
            <a:ext cx="14729011" cy="1477328"/>
          </a:xfrm>
          <a:prstGeom prst="rect">
            <a:avLst/>
          </a:prstGeom>
          <a:noFill/>
        </p:spPr>
        <p:txBody>
          <a:bodyPr wrap="square" rtlCol="0">
            <a:spAutoFit/>
          </a:bodyPr>
          <a:lstStyle/>
          <a:p>
            <a:pPr algn="just"/>
            <a:r>
              <a:rPr lang="vi-VN" sz="3000">
                <a:latin typeface="+mj-lt"/>
              </a:rPr>
              <a:t>Phương thức PUT trong Dio được dùng để cập nhật dữ liệu hiện có trên server, gửi thông tin mới trong phần data để thay thế nội dung cũ, và trong một số trường hợp, server có thể tạo đối tượng mới nếu chưa tồn tại.</a:t>
            </a:r>
            <a:endParaRPr lang="en-US" sz="3000">
              <a:latin typeface="+mj-lt"/>
            </a:endParaRPr>
          </a:p>
        </p:txBody>
      </p:sp>
      <p:pic>
        <p:nvPicPr>
          <p:cNvPr id="11" name="Picture 10">
            <a:extLst>
              <a:ext uri="{FF2B5EF4-FFF2-40B4-BE49-F238E27FC236}">
                <a16:creationId xmlns:a16="http://schemas.microsoft.com/office/drawing/2014/main" id="{0D17DF75-601D-CFD5-402B-78F531D339C0}"/>
              </a:ext>
            </a:extLst>
          </p:cNvPr>
          <p:cNvPicPr>
            <a:picLocks noChangeAspect="1"/>
          </p:cNvPicPr>
          <p:nvPr/>
        </p:nvPicPr>
        <p:blipFill>
          <a:blip r:embed="rId2"/>
          <a:stretch>
            <a:fillRect/>
          </a:stretch>
        </p:blipFill>
        <p:spPr>
          <a:xfrm>
            <a:off x="755167" y="5143500"/>
            <a:ext cx="16406766" cy="3248586"/>
          </a:xfrm>
          <a:prstGeom prst="rect">
            <a:avLst/>
          </a:prstGeom>
        </p:spPr>
      </p:pic>
    </p:spTree>
    <p:extLst>
      <p:ext uri="{BB962C8B-B14F-4D97-AF65-F5344CB8AC3E}">
        <p14:creationId xmlns:p14="http://schemas.microsoft.com/office/powerpoint/2010/main" val="271440273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0C199BB-AFC0-8D91-10FD-5CD477B7208C}"/>
              </a:ext>
            </a:extLst>
          </p:cNvPr>
          <p:cNvPicPr>
            <a:picLocks noChangeAspect="1"/>
          </p:cNvPicPr>
          <p:nvPr/>
        </p:nvPicPr>
        <p:blipFill>
          <a:blip r:embed="rId2">
            <a:extLst>
              <a:ext uri="{28A0092B-C50C-407E-A947-70E740481C1C}">
                <a14:useLocalDpi xmlns:a14="http://schemas.microsoft.com/office/drawing/2010/main"/>
              </a:ext>
            </a:extLst>
          </a:blip>
          <a:srcRect/>
          <a:stretch>
            <a:fillRect/>
          </a:stretch>
        </p:blipFill>
        <p:spPr bwMode="auto">
          <a:xfrm>
            <a:off x="8577648" y="0"/>
            <a:ext cx="8914486" cy="12556530"/>
          </a:xfrm>
          <a:prstGeom prst="rect">
            <a:avLst/>
          </a:prstGeom>
          <a:noFill/>
          <a:ln w="9525">
            <a:solidFill>
              <a:schemeClr val="tx1"/>
            </a:solidFill>
            <a:prstDash val="solid"/>
          </a:ln>
        </p:spPr>
      </p:pic>
      <p:sp>
        <p:nvSpPr>
          <p:cNvPr id="3" name="TextBox 2">
            <a:extLst>
              <a:ext uri="{FF2B5EF4-FFF2-40B4-BE49-F238E27FC236}">
                <a16:creationId xmlns:a16="http://schemas.microsoft.com/office/drawing/2014/main" id="{94EDC33E-F496-6624-4341-19F9DD3B8B49}"/>
              </a:ext>
            </a:extLst>
          </p:cNvPr>
          <p:cNvSpPr txBox="1"/>
          <p:nvPr/>
        </p:nvSpPr>
        <p:spPr>
          <a:xfrm>
            <a:off x="1168399" y="4438353"/>
            <a:ext cx="7239916" cy="1015663"/>
          </a:xfrm>
          <a:prstGeom prst="rect">
            <a:avLst/>
          </a:prstGeom>
          <a:noFill/>
        </p:spPr>
        <p:txBody>
          <a:bodyPr wrap="square" rtlCol="0">
            <a:spAutoFit/>
          </a:bodyPr>
          <a:lstStyle/>
          <a:p>
            <a:r>
              <a:rPr lang="en-US" sz="6000" err="1">
                <a:latin typeface="Times New Roman" panose="02020603050405020304" pitchFamily="18" charset="0"/>
                <a:cs typeface="Times New Roman" panose="02020603050405020304" pitchFamily="18" charset="0"/>
              </a:rPr>
              <a:t>Kết</a:t>
            </a:r>
            <a:r>
              <a:rPr lang="en-US" sz="6000">
                <a:latin typeface="Times New Roman" panose="02020603050405020304" pitchFamily="18" charset="0"/>
                <a:cs typeface="Times New Roman" panose="02020603050405020304" pitchFamily="18" charset="0"/>
              </a:rPr>
              <a:t> </a:t>
            </a:r>
            <a:r>
              <a:rPr lang="en-US" sz="6000" err="1">
                <a:latin typeface="Times New Roman" panose="02020603050405020304" pitchFamily="18" charset="0"/>
                <a:cs typeface="Times New Roman" panose="02020603050405020304" pitchFamily="18" charset="0"/>
              </a:rPr>
              <a:t>quả</a:t>
            </a:r>
            <a:r>
              <a:rPr lang="en-US" sz="6000">
                <a:latin typeface="Times New Roman" panose="02020603050405020304" pitchFamily="18" charset="0"/>
                <a:cs typeface="Times New Roman" panose="02020603050405020304" pitchFamily="18" charset="0"/>
              </a:rPr>
              <a:t> </a:t>
            </a:r>
            <a:r>
              <a:rPr lang="en-US" sz="6000" err="1">
                <a:latin typeface="Times New Roman" panose="02020603050405020304" pitchFamily="18" charset="0"/>
                <a:cs typeface="Times New Roman" panose="02020603050405020304" pitchFamily="18" charset="0"/>
              </a:rPr>
              <a:t>chạy</a:t>
            </a:r>
            <a:r>
              <a:rPr lang="en-US" sz="6000">
                <a:latin typeface="Times New Roman" panose="02020603050405020304" pitchFamily="18" charset="0"/>
                <a:cs typeface="Times New Roman" panose="02020603050405020304" pitchFamily="18" charset="0"/>
              </a:rPr>
              <a:t> </a:t>
            </a:r>
            <a:r>
              <a:rPr lang="en-US" sz="6000" err="1">
                <a:latin typeface="Times New Roman" panose="02020603050405020304" pitchFamily="18" charset="0"/>
                <a:cs typeface="Times New Roman" panose="02020603050405020304" pitchFamily="18" charset="0"/>
              </a:rPr>
              <a:t>với</a:t>
            </a:r>
            <a:r>
              <a:rPr lang="en-US" sz="6000">
                <a:latin typeface="Times New Roman" panose="02020603050405020304" pitchFamily="18" charset="0"/>
                <a:cs typeface="Times New Roman" panose="02020603050405020304" pitchFamily="18" charset="0"/>
              </a:rPr>
              <a:t> Dio</a:t>
            </a:r>
          </a:p>
        </p:txBody>
      </p:sp>
    </p:spTree>
    <p:extLst>
      <p:ext uri="{BB962C8B-B14F-4D97-AF65-F5344CB8AC3E}">
        <p14:creationId xmlns:p14="http://schemas.microsoft.com/office/powerpoint/2010/main" val="690122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F0FE313B-46A0-E28F-24A4-F9DDC82B700F}"/>
              </a:ext>
            </a:extLst>
          </p:cNvPr>
          <p:cNvGraphicFramePr>
            <a:graphicFrameLocks noGrp="1"/>
          </p:cNvGraphicFramePr>
          <p:nvPr>
            <p:extLst>
              <p:ext uri="{D42A27DB-BD31-4B8C-83A1-F6EECF244321}">
                <p14:modId xmlns:p14="http://schemas.microsoft.com/office/powerpoint/2010/main" val="2045588954"/>
              </p:ext>
            </p:extLst>
          </p:nvPr>
        </p:nvGraphicFramePr>
        <p:xfrm>
          <a:off x="245533" y="802327"/>
          <a:ext cx="17796933" cy="8978332"/>
        </p:xfrm>
        <a:graphic>
          <a:graphicData uri="http://schemas.openxmlformats.org/drawingml/2006/table">
            <a:tbl>
              <a:tblPr firstRow="1" bandRow="1">
                <a:tableStyleId>{5940675A-B579-460E-94D1-54222C63F5DA}</a:tableStyleId>
              </a:tblPr>
              <a:tblGrid>
                <a:gridCol w="2276197">
                  <a:extLst>
                    <a:ext uri="{9D8B030D-6E8A-4147-A177-3AD203B41FA5}">
                      <a16:colId xmlns:a16="http://schemas.microsoft.com/office/drawing/2014/main" val="999467651"/>
                    </a:ext>
                  </a:extLst>
                </a:gridCol>
                <a:gridCol w="6328611">
                  <a:extLst>
                    <a:ext uri="{9D8B030D-6E8A-4147-A177-3AD203B41FA5}">
                      <a16:colId xmlns:a16="http://schemas.microsoft.com/office/drawing/2014/main" val="2057123032"/>
                    </a:ext>
                  </a:extLst>
                </a:gridCol>
                <a:gridCol w="9192125">
                  <a:extLst>
                    <a:ext uri="{9D8B030D-6E8A-4147-A177-3AD203B41FA5}">
                      <a16:colId xmlns:a16="http://schemas.microsoft.com/office/drawing/2014/main" val="2022268160"/>
                    </a:ext>
                  </a:extLst>
                </a:gridCol>
              </a:tblGrid>
              <a:tr h="810691">
                <a:tc>
                  <a:txBody>
                    <a:bodyPr/>
                    <a:lstStyle/>
                    <a:p>
                      <a:r>
                        <a:rPr lang="en-US" sz="3000" err="1">
                          <a:latin typeface="Times New Roman" panose="02020603050405020304" pitchFamily="18" charset="0"/>
                          <a:cs typeface="Times New Roman" panose="02020603050405020304" pitchFamily="18" charset="0"/>
                        </a:rPr>
                        <a:t>Tiêu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chí</a:t>
                      </a:r>
                      <a:endParaRPr lang="en-US" sz="3000">
                        <a:latin typeface="Times New Roman" panose="02020603050405020304" pitchFamily="18" charset="0"/>
                        <a:cs typeface="Times New Roman" panose="02020603050405020304" pitchFamily="18" charset="0"/>
                      </a:endParaRPr>
                    </a:p>
                  </a:txBody>
                  <a:tcPr/>
                </a:tc>
                <a:tc>
                  <a:txBody>
                    <a:bodyPr/>
                    <a:lstStyle/>
                    <a:p>
                      <a:r>
                        <a:rPr lang="en-US" sz="3000">
                          <a:latin typeface="Times New Roman" panose="02020603050405020304" pitchFamily="18" charset="0"/>
                          <a:cs typeface="Times New Roman" panose="02020603050405020304" pitchFamily="18" charset="0"/>
                        </a:rPr>
                        <a:t>HTTP</a:t>
                      </a:r>
                    </a:p>
                  </a:txBody>
                  <a:tcPr/>
                </a:tc>
                <a:tc>
                  <a:txBody>
                    <a:bodyPr/>
                    <a:lstStyle/>
                    <a:p>
                      <a:r>
                        <a:rPr lang="en-US" sz="3000">
                          <a:latin typeface="Times New Roman" panose="02020603050405020304" pitchFamily="18" charset="0"/>
                          <a:cs typeface="Times New Roman" panose="02020603050405020304" pitchFamily="18" charset="0"/>
                        </a:rPr>
                        <a:t>Dio</a:t>
                      </a:r>
                    </a:p>
                  </a:txBody>
                  <a:tcPr/>
                </a:tc>
                <a:extLst>
                  <a:ext uri="{0D108BD9-81ED-4DB2-BD59-A6C34878D82A}">
                    <a16:rowId xmlns:a16="http://schemas.microsoft.com/office/drawing/2014/main" val="1873959506"/>
                  </a:ext>
                </a:extLst>
              </a:tr>
              <a:tr h="2958982">
                <a:tc>
                  <a:txBody>
                    <a:bodyPr/>
                    <a:lstStyle/>
                    <a:p>
                      <a:r>
                        <a:rPr lang="en-US" sz="3000" err="1">
                          <a:latin typeface="Times New Roman" panose="02020603050405020304" pitchFamily="18" charset="0"/>
                          <a:cs typeface="Times New Roman" panose="02020603050405020304" pitchFamily="18" charset="0"/>
                        </a:rPr>
                        <a:t>Về</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tính</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năng</a:t>
                      </a:r>
                      <a:endParaRPr lang="en-US" sz="3000">
                        <a:latin typeface="Times New Roman" panose="02020603050405020304" pitchFamily="18" charset="0"/>
                        <a:cs typeface="Times New Roman" panose="02020603050405020304" pitchFamily="18" charset="0"/>
                      </a:endParaRPr>
                    </a:p>
                  </a:txBody>
                  <a:tcPr/>
                </a:tc>
                <a:tc>
                  <a:txBody>
                    <a:bodyPr/>
                    <a:lstStyle/>
                    <a:p>
                      <a:pPr marL="457200" lvl="0" indent="-457200" algn="just">
                        <a:buFont typeface="Arial" panose="020B0604020202020204" pitchFamily="34" charset="0"/>
                        <a:buChar char="•"/>
                      </a:pPr>
                      <a:r>
                        <a:rPr lang="en-US" sz="3000" kern="1200">
                          <a:solidFill>
                            <a:schemeClr val="tx1"/>
                          </a:solidFill>
                          <a:effectLst/>
                          <a:latin typeface="Times New Roman" panose="02020603050405020304" pitchFamily="18" charset="0"/>
                          <a:ea typeface="+mn-ea"/>
                          <a:cs typeface="Times New Roman" panose="02020603050405020304" pitchFamily="18" charset="0"/>
                        </a:rPr>
                        <a:t>Giao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diện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giản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dễ</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sử</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dụng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pPr marL="457200" lvl="0" indent="-457200" algn="just">
                        <a:buFont typeface="Arial" panose="020B0604020202020204" pitchFamily="34" charset="0"/>
                        <a:buChar char="•"/>
                      </a:pPr>
                      <a:r>
                        <a:rPr lang="en-US" sz="3000" kern="1200" err="1">
                          <a:solidFill>
                            <a:schemeClr val="tx1"/>
                          </a:solidFill>
                          <a:effectLst/>
                          <a:latin typeface="Times New Roman" panose="02020603050405020304" pitchFamily="18" charset="0"/>
                          <a:ea typeface="+mn-ea"/>
                          <a:cs typeface="Times New Roman" panose="02020603050405020304" pitchFamily="18" charset="0"/>
                        </a:rPr>
                        <a:t>Hỗ</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trợ</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các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phép</a:t>
                      </a:r>
                      <a:r>
                        <a:rPr lang="en-US" sz="3000" kern="1200">
                          <a:solidFill>
                            <a:schemeClr val="tx1"/>
                          </a:solidFill>
                          <a:effectLst/>
                          <a:latin typeface="Times New Roman" panose="02020603050405020304" pitchFamily="18" charset="0"/>
                          <a:ea typeface="+mn-ea"/>
                          <a:cs typeface="Times New Roman" panose="02020603050405020304" pitchFamily="18" charset="0"/>
                        </a:rPr>
                        <a:t> HTTP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cơ</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bản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như</a:t>
                      </a:r>
                      <a:r>
                        <a:rPr lang="en-US" sz="3000" kern="1200">
                          <a:solidFill>
                            <a:schemeClr val="tx1"/>
                          </a:solidFill>
                          <a:effectLst/>
                          <a:latin typeface="Times New Roman" panose="02020603050405020304" pitchFamily="18" charset="0"/>
                          <a:ea typeface="+mn-ea"/>
                          <a:cs typeface="Times New Roman" panose="02020603050405020304" pitchFamily="18" charset="0"/>
                        </a:rPr>
                        <a:t> GET, POST, PUT, DELETE. </a:t>
                      </a:r>
                    </a:p>
                    <a:p>
                      <a:pPr marL="457200" lvl="0" indent="-457200" algn="just">
                        <a:buFont typeface="Arial" panose="020B0604020202020204" pitchFamily="34" charset="0"/>
                        <a:buChar char="•"/>
                      </a:pPr>
                      <a:r>
                        <a:rPr lang="en-US" sz="3000" kern="1200" err="1">
                          <a:solidFill>
                            <a:schemeClr val="tx1"/>
                          </a:solidFill>
                          <a:effectLst/>
                          <a:latin typeface="Times New Roman" panose="02020603050405020304" pitchFamily="18" charset="0"/>
                          <a:ea typeface="+mn-ea"/>
                          <a:cs typeface="Times New Roman" panose="02020603050405020304" pitchFamily="18" charset="0"/>
                        </a:rPr>
                        <a:t>Nhẹ</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ít</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phụ</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thuộc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phù</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hợp</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cho</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các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dự</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nhỏ</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txBody>
                  <a:tcPr/>
                </a:tc>
                <a:tc>
                  <a:txBody>
                    <a:bodyPr/>
                    <a:lstStyle/>
                    <a:p>
                      <a:pPr marL="457200" lvl="0" indent="-457200" algn="just">
                        <a:buFont typeface="Arial" panose="020B0604020202020204" pitchFamily="34" charset="0"/>
                        <a:buChar char="•"/>
                      </a:pPr>
                      <a:r>
                        <a:rPr lang="en-US" sz="3000" kern="1200">
                          <a:solidFill>
                            <a:schemeClr val="tx1"/>
                          </a:solidFill>
                          <a:effectLst/>
                          <a:latin typeface="Times New Roman" panose="02020603050405020304" pitchFamily="18" charset="0"/>
                          <a:ea typeface="+mn-ea"/>
                          <a:cs typeface="Times New Roman" panose="02020603050405020304" pitchFamily="18" charset="0"/>
                        </a:rPr>
                        <a:t>Cung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cấp</a:t>
                      </a:r>
                      <a:r>
                        <a:rPr lang="en-US" sz="3000" kern="1200">
                          <a:solidFill>
                            <a:schemeClr val="tx1"/>
                          </a:solidFill>
                          <a:effectLst/>
                          <a:latin typeface="Times New Roman" panose="02020603050405020304" pitchFamily="18" charset="0"/>
                          <a:ea typeface="+mn-ea"/>
                          <a:cs typeface="Times New Roman" panose="02020603050405020304" pitchFamily="18" charset="0"/>
                        </a:rPr>
                        <a:t> API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toàn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diện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hỗ</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trợ</a:t>
                      </a:r>
                      <a:r>
                        <a:rPr lang="en-US" sz="3000" kern="1200">
                          <a:solidFill>
                            <a:schemeClr val="tx1"/>
                          </a:solidFill>
                          <a:effectLst/>
                          <a:latin typeface="Times New Roman" panose="02020603050405020304" pitchFamily="18" charset="0"/>
                          <a:ea typeface="+mn-ea"/>
                          <a:cs typeface="Times New Roman" panose="02020603050405020304" pitchFamily="18" charset="0"/>
                        </a:rPr>
                        <a:t> interceptor,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cấu</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hình</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toàn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cục</a:t>
                      </a:r>
                      <a:r>
                        <a:rPr lang="en-US" sz="3000" kern="1200">
                          <a:solidFill>
                            <a:schemeClr val="tx1"/>
                          </a:solidFill>
                          <a:effectLst/>
                          <a:latin typeface="Times New Roman" panose="02020603050405020304" pitchFamily="18" charset="0"/>
                          <a:ea typeface="+mn-ea"/>
                          <a:cs typeface="Times New Roman" panose="02020603050405020304" pitchFamily="18" charset="0"/>
                        </a:rPr>
                        <a:t> (headers, </a:t>
                      </a:r>
                      <a:r>
                        <a:rPr lang="en-US" sz="3000" kern="1200" err="1">
                          <a:solidFill>
                            <a:schemeClr val="tx1"/>
                          </a:solidFill>
                          <a:effectLst/>
                          <a:latin typeface="Times New Roman" panose="02020603050405020304" pitchFamily="18" charset="0"/>
                          <a:ea typeface="+mn-ea"/>
                          <a:cs typeface="Times New Roman" panose="02020603050405020304" pitchFamily="18" charset="0"/>
                        </a:rPr>
                        <a:t>baseURL</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pPr marL="457200" lvl="0" indent="-457200" algn="just">
                        <a:buFont typeface="Arial" panose="020B0604020202020204" pitchFamily="34" charset="0"/>
                        <a:buChar char="•"/>
                      </a:pPr>
                      <a:r>
                        <a:rPr lang="en-US" sz="3000" kern="1200" err="1">
                          <a:solidFill>
                            <a:schemeClr val="tx1"/>
                          </a:solidFill>
                          <a:effectLst/>
                          <a:latin typeface="Times New Roman" panose="02020603050405020304" pitchFamily="18" charset="0"/>
                          <a:ea typeface="+mn-ea"/>
                          <a:cs typeface="Times New Roman" panose="02020603050405020304" pitchFamily="18" charset="0"/>
                        </a:rPr>
                        <a:t>Hỗ</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trợ</a:t>
                      </a:r>
                      <a:r>
                        <a:rPr lang="en-US" sz="3000" kern="1200">
                          <a:solidFill>
                            <a:schemeClr val="tx1"/>
                          </a:solidFill>
                          <a:effectLst/>
                          <a:latin typeface="Times New Roman" panose="02020603050405020304" pitchFamily="18" charset="0"/>
                          <a:ea typeface="+mn-ea"/>
                          <a:cs typeface="Times New Roman" panose="02020603050405020304" pitchFamily="18" charset="0"/>
                        </a:rPr>
                        <a:t> upload/download file, </a:t>
                      </a:r>
                      <a:r>
                        <a:rPr lang="en-US" sz="3000" kern="1200" err="1">
                          <a:solidFill>
                            <a:schemeClr val="tx1"/>
                          </a:solidFill>
                          <a:effectLst/>
                          <a:latin typeface="Times New Roman" panose="02020603050405020304" pitchFamily="18" charset="0"/>
                          <a:ea typeface="+mn-ea"/>
                          <a:cs typeface="Times New Roman" panose="02020603050405020304" pitchFamily="18" charset="0"/>
                        </a:rPr>
                        <a:t>FormData</a:t>
                      </a:r>
                      <a:r>
                        <a:rPr lang="en-US" sz="3000" kern="1200">
                          <a:solidFill>
                            <a:schemeClr val="tx1"/>
                          </a:solidFill>
                          <a:effectLst/>
                          <a:latin typeface="Times New Roman" panose="02020603050405020304" pitchFamily="18" charset="0"/>
                          <a:ea typeface="+mn-ea"/>
                          <a:cs typeface="Times New Roman" panose="02020603050405020304" pitchFamily="18" charset="0"/>
                        </a:rPr>
                        <a:t>, cancel request, timeout, retry mechanism. </a:t>
                      </a:r>
                    </a:p>
                    <a:p>
                      <a:pPr marL="457200" lvl="0" indent="-457200" algn="just">
                        <a:buFont typeface="Arial" panose="020B0604020202020204" pitchFamily="34" charset="0"/>
                        <a:buChar char="•"/>
                      </a:pPr>
                      <a:r>
                        <a:rPr lang="en-US" sz="3000" kern="1200" err="1">
                          <a:solidFill>
                            <a:schemeClr val="tx1"/>
                          </a:solidFill>
                          <a:effectLst/>
                          <a:latin typeface="Times New Roman" panose="02020603050405020304" pitchFamily="18" charset="0"/>
                          <a:ea typeface="+mn-ea"/>
                          <a:cs typeface="Times New Roman" panose="02020603050405020304" pitchFamily="18" charset="0"/>
                        </a:rPr>
                        <a:t>Hỗ</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trợ</a:t>
                      </a:r>
                      <a:r>
                        <a:rPr lang="en-US" sz="3000" kern="1200">
                          <a:solidFill>
                            <a:schemeClr val="tx1"/>
                          </a:solidFill>
                          <a:effectLst/>
                          <a:latin typeface="Times New Roman" panose="02020603050405020304" pitchFamily="18" charset="0"/>
                          <a:ea typeface="+mn-ea"/>
                          <a:cs typeface="Times New Roman" panose="02020603050405020304" pitchFamily="18" charset="0"/>
                        </a:rPr>
                        <a:t> JSON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tự</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động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serialisation</a:t>
                      </a:r>
                      <a:r>
                        <a:rPr lang="en-US" sz="3000" kern="1200">
                          <a:solidFill>
                            <a:schemeClr val="tx1"/>
                          </a:solidFill>
                          <a:effectLst/>
                          <a:latin typeface="Times New Roman" panose="02020603050405020304" pitchFamily="18" charset="0"/>
                          <a:ea typeface="+mn-ea"/>
                          <a:cs typeface="Times New Roman" panose="02020603050405020304" pitchFamily="18" charset="0"/>
                        </a:rPr>
                        <a:t>/</a:t>
                      </a:r>
                      <a:r>
                        <a:rPr lang="en-US" sz="3000" kern="1200" err="1">
                          <a:solidFill>
                            <a:schemeClr val="tx1"/>
                          </a:solidFill>
                          <a:effectLst/>
                          <a:latin typeface="Times New Roman" panose="02020603050405020304" pitchFamily="18" charset="0"/>
                          <a:ea typeface="+mn-ea"/>
                          <a:cs typeface="Times New Roman" panose="02020603050405020304" pitchFamily="18" charset="0"/>
                        </a:rPr>
                        <a:t>deserialisation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xử</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lý</a:t>
                      </a:r>
                      <a:r>
                        <a:rPr lang="en-US" sz="3000" kern="1200">
                          <a:solidFill>
                            <a:schemeClr val="tx1"/>
                          </a:solidFill>
                          <a:effectLst/>
                          <a:latin typeface="Times New Roman" panose="02020603050405020304" pitchFamily="18" charset="0"/>
                          <a:ea typeface="+mn-ea"/>
                          <a:cs typeface="Times New Roman" panose="02020603050405020304" pitchFamily="18" charset="0"/>
                        </a:rPr>
                        <a:t> request/response </a:t>
                      </a:r>
                      <a:r>
                        <a:rPr lang="en-US" sz="3000" kern="1200" err="1">
                          <a:solidFill>
                            <a:schemeClr val="tx1"/>
                          </a:solidFill>
                          <a:effectLst/>
                          <a:latin typeface="Times New Roman" panose="02020603050405020304" pitchFamily="18" charset="0"/>
                          <a:ea typeface="+mn-ea"/>
                          <a:cs typeface="Times New Roman" panose="02020603050405020304" pitchFamily="18" charset="0"/>
                        </a:rPr>
                        <a:t>phức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tạp</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38599156"/>
                  </a:ext>
                </a:extLst>
              </a:tr>
              <a:tr h="2044691">
                <a:tc>
                  <a:txBody>
                    <a:bodyPr/>
                    <a:lstStyle/>
                    <a:p>
                      <a:r>
                        <a:rPr lang="en-US" sz="3000" err="1">
                          <a:latin typeface="Times New Roman" panose="02020603050405020304" pitchFamily="18" charset="0"/>
                          <a:cs typeface="Times New Roman" panose="02020603050405020304" pitchFamily="18" charset="0"/>
                        </a:rPr>
                        <a:t>Hạn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chế</a:t>
                      </a:r>
                      <a:endParaRPr lang="en-US" sz="3000">
                        <a:latin typeface="Times New Roman" panose="02020603050405020304" pitchFamily="18" charset="0"/>
                        <a:cs typeface="Times New Roman" panose="02020603050405020304" pitchFamily="18" charset="0"/>
                      </a:endParaRPr>
                    </a:p>
                  </a:txBody>
                  <a:tcPr/>
                </a:tc>
                <a:tc>
                  <a:txBody>
                    <a:bodyPr/>
                    <a:lstStyle/>
                    <a:p>
                      <a:pPr marL="457200" lvl="0" indent="-457200" algn="just">
                        <a:buFont typeface="Arial" panose="020B0604020202020204" pitchFamily="34" charset="0"/>
                        <a:buChar char="•"/>
                      </a:pPr>
                      <a:r>
                        <a:rPr lang="en-US" sz="3000" kern="1200" err="1">
                          <a:solidFill>
                            <a:schemeClr val="tx1"/>
                          </a:solidFill>
                          <a:effectLst/>
                          <a:latin typeface="Times New Roman" panose="02020603050405020304" pitchFamily="18" charset="0"/>
                          <a:ea typeface="+mn-ea"/>
                          <a:cs typeface="Times New Roman" panose="02020603050405020304" pitchFamily="18" charset="0"/>
                        </a:rPr>
                        <a:t>Không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có</a:t>
                      </a:r>
                      <a:r>
                        <a:rPr lang="en-US" sz="3000" kern="1200">
                          <a:solidFill>
                            <a:schemeClr val="tx1"/>
                          </a:solidFill>
                          <a:effectLst/>
                          <a:latin typeface="Times New Roman" panose="02020603050405020304" pitchFamily="18" charset="0"/>
                          <a:ea typeface="+mn-ea"/>
                          <a:cs typeface="Times New Roman" panose="02020603050405020304" pitchFamily="18" charset="0"/>
                        </a:rPr>
                        <a:t> interceptor, </a:t>
                      </a:r>
                      <a:r>
                        <a:rPr lang="en-US" sz="3000" kern="1200" err="1">
                          <a:solidFill>
                            <a:schemeClr val="tx1"/>
                          </a:solidFill>
                          <a:effectLst/>
                          <a:latin typeface="Times New Roman" panose="02020603050405020304" pitchFamily="18" charset="0"/>
                          <a:ea typeface="+mn-ea"/>
                          <a:cs typeface="Times New Roman" panose="02020603050405020304" pitchFamily="18" charset="0"/>
                        </a:rPr>
                        <a:t>không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cấu</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hình</a:t>
                      </a:r>
                      <a:r>
                        <a:rPr lang="en-US" sz="3000" kern="1200">
                          <a:solidFill>
                            <a:schemeClr val="tx1"/>
                          </a:solidFill>
                          <a:effectLst/>
                          <a:latin typeface="Times New Roman" panose="02020603050405020304" pitchFamily="18" charset="0"/>
                          <a:ea typeface="+mn-ea"/>
                          <a:cs typeface="Times New Roman" panose="02020603050405020304" pitchFamily="18" charset="0"/>
                        </a:rPr>
                        <a:t> global, </a:t>
                      </a:r>
                      <a:r>
                        <a:rPr lang="en-US" sz="3000" kern="1200" err="1">
                          <a:solidFill>
                            <a:schemeClr val="tx1"/>
                          </a:solidFill>
                          <a:effectLst/>
                          <a:latin typeface="Times New Roman" panose="02020603050405020304" pitchFamily="18" charset="0"/>
                          <a:ea typeface="+mn-ea"/>
                          <a:cs typeface="Times New Roman" panose="02020603050405020304" pitchFamily="18" charset="0"/>
                        </a:rPr>
                        <a:t>không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hủy</a:t>
                      </a:r>
                      <a:r>
                        <a:rPr lang="en-US" sz="3000" kern="1200">
                          <a:solidFill>
                            <a:schemeClr val="tx1"/>
                          </a:solidFill>
                          <a:effectLst/>
                          <a:latin typeface="Times New Roman" panose="02020603050405020304" pitchFamily="18" charset="0"/>
                          <a:ea typeface="+mn-ea"/>
                          <a:cs typeface="Times New Roman" panose="02020603050405020304" pitchFamily="18" charset="0"/>
                        </a:rPr>
                        <a:t> request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được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khả</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năng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tùy</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chỉnh</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thấp</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txBody>
                  <a:tcPr/>
                </a:tc>
                <a:tc>
                  <a:txBody>
                    <a:bodyPr/>
                    <a:lstStyle/>
                    <a:p>
                      <a:pPr marL="457200" marR="0" lvl="0" indent="-457200" algn="just"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000" kern="1200" err="1">
                          <a:solidFill>
                            <a:schemeClr val="tx1"/>
                          </a:solidFill>
                          <a:effectLst/>
                          <a:latin typeface="Times New Roman" panose="02020603050405020304" pitchFamily="18" charset="0"/>
                          <a:ea typeface="+mn-ea"/>
                          <a:cs typeface="Times New Roman" panose="02020603050405020304" pitchFamily="18" charset="0"/>
                        </a:rPr>
                        <a:t>Có</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đường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cong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học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tập</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cao</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nhiều</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tính</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năng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có</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thể</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quá</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nếu</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chỉ</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cần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các</a:t>
                      </a:r>
                      <a:r>
                        <a:rPr lang="en-US" sz="3000" kern="1200">
                          <a:solidFill>
                            <a:schemeClr val="tx1"/>
                          </a:solidFill>
                          <a:effectLst/>
                          <a:latin typeface="Times New Roman" panose="02020603050405020304" pitchFamily="18" charset="0"/>
                          <a:ea typeface="+mn-ea"/>
                          <a:cs typeface="Times New Roman" panose="02020603050405020304" pitchFamily="18" charset="0"/>
                        </a:rPr>
                        <a:t> request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giản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kích</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thước</a:t>
                      </a:r>
                      <a:r>
                        <a:rPr lang="en-US" sz="3000" kern="1200">
                          <a:solidFill>
                            <a:schemeClr val="tx1"/>
                          </a:solidFill>
                          <a:effectLst/>
                          <a:latin typeface="Times New Roman" panose="02020603050405020304" pitchFamily="18" charset="0"/>
                          <a:ea typeface="+mn-ea"/>
                          <a:cs typeface="Times New Roman" panose="02020603050405020304" pitchFamily="18" charset="0"/>
                        </a:rPr>
                        <a:t> bundle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lớn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pPr marL="457200" indent="-457200" algn="just">
                        <a:buFont typeface="Arial" panose="020B0604020202020204" pitchFamily="34" charset="0"/>
                        <a:buChar char="•"/>
                      </a:pP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228262834"/>
                  </a:ext>
                </a:extLst>
              </a:tr>
              <a:tr h="2831110">
                <a:tc>
                  <a:txBody>
                    <a:bodyPr/>
                    <a:lstStyle/>
                    <a:p>
                      <a:r>
                        <a:rPr lang="en-US" sz="3000" err="1">
                          <a:latin typeface="Times New Roman" panose="02020603050405020304" pitchFamily="18" charset="0"/>
                          <a:cs typeface="Times New Roman" panose="02020603050405020304" pitchFamily="18" charset="0"/>
                        </a:rPr>
                        <a:t>Về</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năng</a:t>
                      </a:r>
                      <a:endParaRPr lang="en-US" sz="3000">
                        <a:latin typeface="Times New Roman" panose="02020603050405020304" pitchFamily="18" charset="0"/>
                        <a:cs typeface="Times New Roman" panose="02020603050405020304" pitchFamily="18" charset="0"/>
                      </a:endParaRPr>
                    </a:p>
                  </a:txBody>
                  <a:tcPr/>
                </a:tc>
                <a:tc>
                  <a:txBody>
                    <a:bodyPr/>
                    <a:lstStyle/>
                    <a:p>
                      <a:pPr marL="457200" lvl="0" indent="-457200" algn="just">
                        <a:buFont typeface="Arial" panose="020B0604020202020204" pitchFamily="34" charset="0"/>
                        <a:buChar char="•"/>
                      </a:pPr>
                      <a:r>
                        <a:rPr lang="en-US" sz="3000" kern="1200">
                          <a:solidFill>
                            <a:schemeClr val="tx1"/>
                          </a:solidFill>
                          <a:effectLst/>
                          <a:latin typeface="Times New Roman" panose="02020603050405020304" pitchFamily="18" charset="0"/>
                          <a:ea typeface="+mn-ea"/>
                          <a:cs typeface="Times New Roman" panose="02020603050405020304" pitchFamily="18" charset="0"/>
                        </a:rPr>
                        <a:t>Setup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nhanh</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do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giản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pPr marL="457200" lvl="0" indent="-457200" algn="just">
                        <a:buFont typeface="Arial" panose="020B0604020202020204" pitchFamily="34" charset="0"/>
                        <a:buChar char="•"/>
                      </a:pPr>
                      <a:r>
                        <a:rPr lang="en-US" sz="3000" kern="1200" err="1">
                          <a:solidFill>
                            <a:schemeClr val="tx1"/>
                          </a:solidFill>
                          <a:effectLst/>
                          <a:latin typeface="Times New Roman" panose="02020603050405020304" pitchFamily="18" charset="0"/>
                          <a:ea typeface="+mn-ea"/>
                          <a:cs typeface="Times New Roman" panose="02020603050405020304" pitchFamily="18" charset="0"/>
                        </a:rPr>
                        <a:t>Sử</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dụng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bộ</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nhớ</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và</a:t>
                      </a:r>
                      <a:r>
                        <a:rPr lang="en-US" sz="3000" kern="1200">
                          <a:solidFill>
                            <a:schemeClr val="tx1"/>
                          </a:solidFill>
                          <a:effectLst/>
                          <a:latin typeface="Times New Roman" panose="02020603050405020304" pitchFamily="18" charset="0"/>
                          <a:ea typeface="+mn-ea"/>
                          <a:cs typeface="Times New Roman" panose="02020603050405020304" pitchFamily="18" charset="0"/>
                        </a:rPr>
                        <a:t> CPU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thấp</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cho</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các</a:t>
                      </a:r>
                      <a:r>
                        <a:rPr lang="en-US" sz="3000" kern="1200">
                          <a:solidFill>
                            <a:schemeClr val="tx1"/>
                          </a:solidFill>
                          <a:effectLst/>
                          <a:latin typeface="Times New Roman" panose="02020603050405020304" pitchFamily="18" charset="0"/>
                          <a:ea typeface="+mn-ea"/>
                          <a:cs typeface="Times New Roman" panose="02020603050405020304" pitchFamily="18" charset="0"/>
                        </a:rPr>
                        <a:t> request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cơ</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bản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endParaRPr lang="en-US" sz="3000">
                        <a:latin typeface="Times New Roman" panose="02020603050405020304" pitchFamily="18" charset="0"/>
                        <a:cs typeface="Times New Roman" panose="02020603050405020304" pitchFamily="18" charset="0"/>
                      </a:endParaRPr>
                    </a:p>
                  </a:txBody>
                  <a:tcPr/>
                </a:tc>
                <a:tc>
                  <a:txBody>
                    <a:bodyPr/>
                    <a:lstStyle/>
                    <a:p>
                      <a:pPr marL="457200" lvl="0" indent="-457200" algn="just">
                        <a:buFont typeface="Arial" panose="020B0604020202020204" pitchFamily="34" charset="0"/>
                        <a:buChar char="•"/>
                      </a:pPr>
                      <a:r>
                        <a:rPr lang="en-US" sz="3000" kern="1200" err="1">
                          <a:solidFill>
                            <a:schemeClr val="tx1"/>
                          </a:solidFill>
                          <a:effectLst/>
                          <a:latin typeface="Times New Roman" panose="02020603050405020304" pitchFamily="18" charset="0"/>
                          <a:ea typeface="+mn-ea"/>
                          <a:cs typeface="Times New Roman" panose="02020603050405020304" pitchFamily="18" charset="0"/>
                        </a:rPr>
                        <a:t>Có</a:t>
                      </a:r>
                      <a:r>
                        <a:rPr lang="en-US" sz="3000" kern="1200">
                          <a:solidFill>
                            <a:schemeClr val="tx1"/>
                          </a:solidFill>
                          <a:effectLst/>
                          <a:latin typeface="Times New Roman" panose="02020603050405020304" pitchFamily="18" charset="0"/>
                          <a:ea typeface="+mn-ea"/>
                          <a:cs typeface="Times New Roman" panose="02020603050405020304" pitchFamily="18" charset="0"/>
                        </a:rPr>
                        <a:t> overhead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cao</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một</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chút</a:t>
                      </a:r>
                      <a:r>
                        <a:rPr lang="en-US" sz="3000" kern="1200">
                          <a:solidFill>
                            <a:schemeClr val="tx1"/>
                          </a:solidFill>
                          <a:effectLst/>
                          <a:latin typeface="Times New Roman" panose="02020603050405020304" pitchFamily="18" charset="0"/>
                          <a:ea typeface="+mn-ea"/>
                          <a:cs typeface="Times New Roman" panose="02020603050405020304" pitchFamily="18" charset="0"/>
                        </a:rPr>
                        <a:t> do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nhiều</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tính</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năng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pPr marL="457200" lvl="0" indent="-457200" algn="just">
                        <a:buFont typeface="Arial" panose="020B0604020202020204" pitchFamily="34" charset="0"/>
                        <a:buChar char="•"/>
                      </a:pPr>
                      <a:r>
                        <a:rPr lang="en-US" sz="3000" kern="1200">
                          <a:solidFill>
                            <a:schemeClr val="tx1"/>
                          </a:solidFill>
                          <a:effectLst/>
                          <a:latin typeface="Times New Roman" panose="02020603050405020304" pitchFamily="18" charset="0"/>
                          <a:ea typeface="+mn-ea"/>
                          <a:cs typeface="Times New Roman" panose="02020603050405020304" pitchFamily="18" charset="0"/>
                        </a:rPr>
                        <a:t>Tuy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nhiên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trong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các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kịch</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bản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phức</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tạp</a:t>
                      </a:r>
                      <a:r>
                        <a:rPr lang="en-US" sz="3000" kern="1200">
                          <a:solidFill>
                            <a:schemeClr val="tx1"/>
                          </a:solidFill>
                          <a:effectLst/>
                          <a:latin typeface="Times New Roman" panose="02020603050405020304" pitchFamily="18" charset="0"/>
                          <a:ea typeface="+mn-ea"/>
                          <a:cs typeface="Times New Roman" panose="02020603050405020304" pitchFamily="18" charset="0"/>
                        </a:rPr>
                        <a:t> (upload/download file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lớn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nhiều</a:t>
                      </a:r>
                      <a:r>
                        <a:rPr lang="en-US" sz="3000" kern="1200">
                          <a:solidFill>
                            <a:schemeClr val="tx1"/>
                          </a:solidFill>
                          <a:effectLst/>
                          <a:latin typeface="Times New Roman" panose="02020603050405020304" pitchFamily="18" charset="0"/>
                          <a:ea typeface="+mn-ea"/>
                          <a:cs typeface="Times New Roman" panose="02020603050405020304" pitchFamily="18" charset="0"/>
                        </a:rPr>
                        <a:t> request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đồng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thời</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xử</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lý</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dữ</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liệu</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lớn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thì</a:t>
                      </a:r>
                      <a:r>
                        <a:rPr lang="en-US" sz="3000" kern="1200">
                          <a:solidFill>
                            <a:schemeClr val="tx1"/>
                          </a:solidFill>
                          <a:effectLst/>
                          <a:latin typeface="Times New Roman" panose="02020603050405020304" pitchFamily="18" charset="0"/>
                          <a:ea typeface="+mn-ea"/>
                          <a:cs typeface="Times New Roman" panose="02020603050405020304" pitchFamily="18" charset="0"/>
                        </a:rPr>
                        <a:t> Dio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hoạt</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động</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tốt</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hơn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p>
                    <a:p>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148358708"/>
                  </a:ext>
                </a:extLst>
              </a:tr>
            </a:tbl>
          </a:graphicData>
        </a:graphic>
      </p:graphicFrame>
    </p:spTree>
    <p:extLst>
      <p:ext uri="{BB962C8B-B14F-4D97-AF65-F5344CB8AC3E}">
        <p14:creationId xmlns:p14="http://schemas.microsoft.com/office/powerpoint/2010/main" val="4134939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p:cNvGrpSpPr/>
          <p:nvPr/>
        </p:nvGrpSpPr>
        <p:grpSpPr>
          <a:xfrm>
            <a:off x="18177932" y="8597752"/>
            <a:ext cx="110068" cy="660548"/>
            <a:chOff x="0" y="0"/>
            <a:chExt cx="28989" cy="173972"/>
          </a:xfrm>
        </p:grpSpPr>
        <p:sp>
          <p:nvSpPr>
            <p:cNvPr id="10" name="Freeform 10"/>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1" name="TextBox 11"/>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40" name="Group 40"/>
          <p:cNvGrpSpPr/>
          <p:nvPr/>
        </p:nvGrpSpPr>
        <p:grpSpPr>
          <a:xfrm>
            <a:off x="1981200" y="2019300"/>
            <a:ext cx="1042538" cy="47625"/>
            <a:chOff x="0" y="0"/>
            <a:chExt cx="274578" cy="12543"/>
          </a:xfrm>
        </p:grpSpPr>
        <p:sp>
          <p:nvSpPr>
            <p:cNvPr id="41" name="Freeform 41"/>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42" name="TextBox 42"/>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43" name="TextBox 43"/>
          <p:cNvSpPr txBox="1"/>
          <p:nvPr/>
        </p:nvSpPr>
        <p:spPr>
          <a:xfrm>
            <a:off x="1447800" y="1104900"/>
            <a:ext cx="4982921" cy="690125"/>
          </a:xfrm>
          <a:prstGeom prst="rect">
            <a:avLst/>
          </a:prstGeom>
        </p:spPr>
        <p:txBody>
          <a:bodyPr lIns="0" tIns="0" rIns="0" bIns="0" rtlCol="0" anchor="t">
            <a:spAutoFit/>
          </a:bodyPr>
          <a:lstStyle/>
          <a:p>
            <a:pPr algn="l">
              <a:lnSpc>
                <a:spcPts val="5336"/>
              </a:lnSpc>
            </a:pP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Authentication</a:t>
            </a:r>
          </a:p>
        </p:txBody>
      </p:sp>
      <p:sp>
        <p:nvSpPr>
          <p:cNvPr id="52" name="TextBox 51">
            <a:extLst>
              <a:ext uri="{FF2B5EF4-FFF2-40B4-BE49-F238E27FC236}">
                <a16:creationId xmlns:a16="http://schemas.microsoft.com/office/drawing/2014/main" id="{507A57B0-73BF-FF71-BCBB-A28167F75F04}"/>
              </a:ext>
            </a:extLst>
          </p:cNvPr>
          <p:cNvSpPr txBox="1"/>
          <p:nvPr/>
        </p:nvSpPr>
        <p:spPr>
          <a:xfrm>
            <a:off x="2209800" y="2933700"/>
            <a:ext cx="13648264" cy="3323987"/>
          </a:xfrm>
          <a:prstGeom prst="rect">
            <a:avLst/>
          </a:prstGeom>
          <a:noFill/>
        </p:spPr>
        <p:txBody>
          <a:bodyPr wrap="square" rtlCol="0">
            <a:spAutoFit/>
          </a:bodyPr>
          <a:lstStyle/>
          <a:p>
            <a:pPr marL="457200" indent="-457200" algn="just">
              <a:buFont typeface="Arial" panose="020B0604020202020204" pitchFamily="34" charset="0"/>
              <a:buChar char="•"/>
            </a:pPr>
            <a:r>
              <a:rPr lang="en-US" sz="3000" err="1">
                <a:latin typeface="Times New Roman" panose="02020603050405020304" pitchFamily="18" charset="0"/>
                <a:cs typeface="Times New Roman" panose="02020603050405020304" pitchFamily="18" charset="0"/>
              </a:rPr>
              <a:t>Thực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hiện</a:t>
            </a:r>
            <a:r>
              <a:rPr lang="en-US" sz="3000">
                <a:latin typeface="Times New Roman" panose="02020603050405020304" pitchFamily="18" charset="0"/>
                <a:cs typeface="Times New Roman" panose="02020603050405020304" pitchFamily="18" charset="0"/>
              </a:rPr>
              <a:t> qua </a:t>
            </a:r>
            <a:r>
              <a:rPr lang="en-US" sz="3000" err="1">
                <a:latin typeface="Times New Roman" panose="02020603050405020304" pitchFamily="18" charset="0"/>
                <a:cs typeface="Times New Roman" panose="02020603050405020304" pitchFamily="18" charset="0"/>
              </a:rPr>
              <a:t>đăng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nhập</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bằng</a:t>
            </a:r>
            <a:r>
              <a:rPr lang="en-US" sz="3000">
                <a:latin typeface="Times New Roman" panose="02020603050405020304" pitchFamily="18" charset="0"/>
                <a:cs typeface="Times New Roman" panose="02020603050405020304" pitchFamily="18" charset="0"/>
              </a:rPr>
              <a:t> username </a:t>
            </a:r>
            <a:r>
              <a:rPr lang="en-US" sz="3000" err="1">
                <a:latin typeface="Times New Roman" panose="02020603050405020304" pitchFamily="18" charset="0"/>
                <a:cs typeface="Times New Roman" panose="02020603050405020304" pitchFamily="18" charset="0"/>
              </a:rPr>
              <a:t>và</a:t>
            </a:r>
            <a:r>
              <a:rPr lang="en-US" sz="3000">
                <a:latin typeface="Times New Roman" panose="02020603050405020304" pitchFamily="18" charset="0"/>
                <a:cs typeface="Times New Roman" panose="02020603050405020304" pitchFamily="18" charset="0"/>
              </a:rPr>
              <a:t> password.</a:t>
            </a:r>
          </a:p>
          <a:p>
            <a:pPr marL="457200" indent="-457200" algn="just">
              <a:buFont typeface="Arial" panose="020B0604020202020204" pitchFamily="34" charset="0"/>
              <a:buChar char="•"/>
            </a:pPr>
            <a:r>
              <a:rPr lang="en-US" sz="3000">
                <a:latin typeface="Times New Roman" panose="02020603050405020304" pitchFamily="18" charset="0"/>
                <a:cs typeface="Times New Roman" panose="02020603050405020304" pitchFamily="18" charset="0"/>
              </a:rPr>
              <a:t>Sau </a:t>
            </a:r>
            <a:r>
              <a:rPr lang="en-US" sz="3000" err="1">
                <a:latin typeface="Times New Roman" panose="02020603050405020304" pitchFamily="18" charset="0"/>
                <a:cs typeface="Times New Roman" panose="02020603050405020304" pitchFamily="18" charset="0"/>
              </a:rPr>
              <a:t>khi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đăng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nhập</a:t>
            </a:r>
            <a:r>
              <a:rPr lang="en-US" sz="3000">
                <a:latin typeface="Times New Roman" panose="02020603050405020304" pitchFamily="18" charset="0"/>
                <a:cs typeface="Times New Roman" panose="02020603050405020304" pitchFamily="18" charset="0"/>
              </a:rPr>
              <a:t>, server </a:t>
            </a:r>
            <a:r>
              <a:rPr lang="en-US" sz="3000" err="1">
                <a:latin typeface="Times New Roman" panose="02020603050405020304" pitchFamily="18" charset="0"/>
                <a:cs typeface="Times New Roman" panose="02020603050405020304" pitchFamily="18" charset="0"/>
              </a:rPr>
              <a:t>trả</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về</a:t>
            </a:r>
            <a:r>
              <a:rPr lang="en-US" sz="3000">
                <a:latin typeface="Times New Roman" panose="02020603050405020304" pitchFamily="18" charset="0"/>
                <a:cs typeface="Times New Roman" panose="02020603050405020304" pitchFamily="18" charset="0"/>
              </a:rPr>
              <a:t>:</a:t>
            </a:r>
          </a:p>
          <a:p>
            <a:pPr marL="1206500" indent="-350838" algn="just">
              <a:buFont typeface="Wingdings" panose="05000000000000000000" pitchFamily="2" charset="2"/>
              <a:buChar char="§"/>
            </a:pPr>
            <a:r>
              <a:rPr lang="vi-VN" sz="3000" b="1">
                <a:latin typeface="Times New Roman" panose="02020603050405020304" pitchFamily="18" charset="0"/>
                <a:cs typeface="Times New Roman" panose="02020603050405020304" pitchFamily="18" charset="0"/>
              </a:rPr>
              <a:t>Access Token</a:t>
            </a:r>
            <a:r>
              <a:rPr lang="vi-VN" sz="3000">
                <a:latin typeface="Times New Roman" panose="02020603050405020304" pitchFamily="18" charset="0"/>
                <a:cs typeface="Times New Roman" panose="02020603050405020304" pitchFamily="18" charset="0"/>
              </a:rPr>
              <a:t>: Mã truy cập ngắn hạn, chứng minh người dùng đã xác thực.</a:t>
            </a:r>
            <a:endParaRPr lang="en-US" sz="3000">
              <a:latin typeface="Times New Roman" panose="02020603050405020304" pitchFamily="18" charset="0"/>
              <a:cs typeface="Times New Roman" panose="02020603050405020304" pitchFamily="18" charset="0"/>
            </a:endParaRPr>
          </a:p>
          <a:p>
            <a:pPr marL="1206500" indent="-350838" algn="just">
              <a:buFont typeface="Wingdings" panose="05000000000000000000" pitchFamily="2" charset="2"/>
              <a:buChar char="§"/>
            </a:pPr>
            <a:r>
              <a:rPr lang="en-US" sz="3000" b="1">
                <a:latin typeface="Times New Roman" panose="02020603050405020304" pitchFamily="18" charset="0"/>
                <a:cs typeface="Times New Roman" panose="02020603050405020304" pitchFamily="18" charset="0"/>
              </a:rPr>
              <a:t>Refresh Token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Dùng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lấy</a:t>
            </a:r>
            <a:r>
              <a:rPr lang="en-US" sz="3000">
                <a:latin typeface="Times New Roman" panose="02020603050405020304" pitchFamily="18" charset="0"/>
                <a:cs typeface="Times New Roman" panose="02020603050405020304" pitchFamily="18" charset="0"/>
              </a:rPr>
              <a:t> Access Token </a:t>
            </a:r>
            <a:r>
              <a:rPr lang="en-US" sz="3000" err="1">
                <a:latin typeface="Times New Roman" panose="02020603050405020304" pitchFamily="18" charset="0"/>
                <a:cs typeface="Times New Roman" panose="02020603050405020304" pitchFamily="18" charset="0"/>
              </a:rPr>
              <a:t>mới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khi</a:t>
            </a:r>
            <a:r>
              <a:rPr lang="en-US" sz="3000">
                <a:latin typeface="Times New Roman" panose="02020603050405020304" pitchFamily="18" charset="0"/>
                <a:cs typeface="Times New Roman" panose="02020603050405020304" pitchFamily="18" charset="0"/>
              </a:rPr>
              <a:t> token </a:t>
            </a:r>
            <a:r>
              <a:rPr lang="en-US" sz="3000" err="1">
                <a:latin typeface="Times New Roman" panose="02020603050405020304" pitchFamily="18" charset="0"/>
                <a:cs typeface="Times New Roman" panose="02020603050405020304" pitchFamily="18" charset="0"/>
              </a:rPr>
              <a:t>cũ</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hết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hạn</a:t>
            </a:r>
            <a:r>
              <a:rPr lang="en-US" sz="3000">
                <a:latin typeface="Times New Roman" panose="02020603050405020304" pitchFamily="18" charset="0"/>
                <a:cs typeface="Times New Roman" panose="02020603050405020304" pitchFamily="18" charset="0"/>
              </a:rPr>
              <a:t>.</a:t>
            </a:r>
          </a:p>
          <a:p>
            <a:pPr marL="1206500" indent="-350838" algn="just">
              <a:buFont typeface="Wingdings" panose="05000000000000000000" pitchFamily="2" charset="2"/>
              <a:buChar char="§"/>
            </a:pPr>
            <a:r>
              <a:rPr lang="en-US" sz="3000" b="1">
                <a:latin typeface="Times New Roman" panose="02020603050405020304" pitchFamily="18" charset="0"/>
                <a:cs typeface="Times New Roman" panose="02020603050405020304" pitchFamily="18" charset="0"/>
              </a:rPr>
              <a:t>Expired Time</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Thời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gian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lực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của</a:t>
            </a:r>
            <a:r>
              <a:rPr lang="en-US" sz="3000">
                <a:latin typeface="Times New Roman" panose="02020603050405020304" pitchFamily="18" charset="0"/>
                <a:cs typeface="Times New Roman" panose="02020603050405020304" pitchFamily="18" charset="0"/>
              </a:rPr>
              <a:t> token.</a:t>
            </a:r>
          </a:p>
          <a:p>
            <a:pPr marL="457200" indent="-457200" algn="just">
              <a:buFont typeface="Arial" panose="020B0604020202020204" pitchFamily="34" charset="0"/>
              <a:buChar char="•"/>
            </a:pPr>
            <a:r>
              <a:rPr lang="vi-VN" sz="3000">
                <a:latin typeface="Times New Roman" panose="02020603050405020304" pitchFamily="18" charset="0"/>
                <a:cs typeface="Times New Roman" panose="02020603050405020304" pitchFamily="18" charset="0"/>
              </a:rPr>
              <a:t>Cơ chế này giúp bảo mật cao hơn và duy trì đăng nhập liên tục mà không cần xác thực lại.</a:t>
            </a:r>
            <a:endParaRPr lang="en-US" sz="3000">
              <a:latin typeface="Times New Roman" panose="02020603050405020304" pitchFamily="18" charset="0"/>
              <a:cs typeface="Times New Roman" panose="02020603050405020304" pitchFamily="18" charset="0"/>
            </a:endParaRPr>
          </a:p>
        </p:txBody>
      </p:sp>
      <p:sp>
        <p:nvSpPr>
          <p:cNvPr id="53" name="Rectangle 52">
            <a:extLst>
              <a:ext uri="{FF2B5EF4-FFF2-40B4-BE49-F238E27FC236}">
                <a16:creationId xmlns:a16="http://schemas.microsoft.com/office/drawing/2014/main" id="{57DA5EF8-F01D-0447-99DD-5E2C636215C8}"/>
              </a:ext>
            </a:extLst>
          </p:cNvPr>
          <p:cNvSpPr/>
          <p:nvPr/>
        </p:nvSpPr>
        <p:spPr>
          <a:xfrm>
            <a:off x="2491120" y="7124462"/>
            <a:ext cx="2109456" cy="1600200"/>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000" b="1"/>
              <a:t>USER</a:t>
            </a:r>
          </a:p>
        </p:txBody>
      </p:sp>
      <p:sp>
        <p:nvSpPr>
          <p:cNvPr id="54" name="Rectangle 53">
            <a:extLst>
              <a:ext uri="{FF2B5EF4-FFF2-40B4-BE49-F238E27FC236}">
                <a16:creationId xmlns:a16="http://schemas.microsoft.com/office/drawing/2014/main" id="{00481C7C-7B7F-E23B-C443-765158B790E1}"/>
              </a:ext>
            </a:extLst>
          </p:cNvPr>
          <p:cNvSpPr/>
          <p:nvPr/>
        </p:nvSpPr>
        <p:spPr>
          <a:xfrm>
            <a:off x="6262006" y="7140437"/>
            <a:ext cx="2109456" cy="1600200"/>
          </a:xfrm>
          <a:prstGeom prst="rect">
            <a:avLst/>
          </a:prstGeom>
          <a:solidFill>
            <a:srgbClr val="FFFF99"/>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000" b="1"/>
              <a:t>SERVER</a:t>
            </a:r>
          </a:p>
        </p:txBody>
      </p:sp>
      <p:sp>
        <p:nvSpPr>
          <p:cNvPr id="55" name="Rectangle 54">
            <a:extLst>
              <a:ext uri="{FF2B5EF4-FFF2-40B4-BE49-F238E27FC236}">
                <a16:creationId xmlns:a16="http://schemas.microsoft.com/office/drawing/2014/main" id="{75B26268-72B5-9CB4-9B58-0D79E1EBDBF7}"/>
              </a:ext>
            </a:extLst>
          </p:cNvPr>
          <p:cNvSpPr/>
          <p:nvPr/>
        </p:nvSpPr>
        <p:spPr>
          <a:xfrm>
            <a:off x="9916539" y="7139626"/>
            <a:ext cx="2109456" cy="1600200"/>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000" b="1"/>
              <a:t>TOKEN</a:t>
            </a:r>
          </a:p>
        </p:txBody>
      </p:sp>
      <p:sp>
        <p:nvSpPr>
          <p:cNvPr id="56" name="Rectangle 55">
            <a:extLst>
              <a:ext uri="{FF2B5EF4-FFF2-40B4-BE49-F238E27FC236}">
                <a16:creationId xmlns:a16="http://schemas.microsoft.com/office/drawing/2014/main" id="{257E44B5-6B05-EAA0-83AD-40340413C354}"/>
              </a:ext>
            </a:extLst>
          </p:cNvPr>
          <p:cNvSpPr/>
          <p:nvPr/>
        </p:nvSpPr>
        <p:spPr>
          <a:xfrm>
            <a:off x="13687424" y="7124462"/>
            <a:ext cx="2109456" cy="1600200"/>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000" b="1"/>
              <a:t>APP</a:t>
            </a:r>
          </a:p>
        </p:txBody>
      </p:sp>
      <p:cxnSp>
        <p:nvCxnSpPr>
          <p:cNvPr id="58" name="Straight Arrow Connector 57">
            <a:extLst>
              <a:ext uri="{FF2B5EF4-FFF2-40B4-BE49-F238E27FC236}">
                <a16:creationId xmlns:a16="http://schemas.microsoft.com/office/drawing/2014/main" id="{8F1054D9-1D9B-0F91-93D0-0EE82FF14513}"/>
              </a:ext>
            </a:extLst>
          </p:cNvPr>
          <p:cNvCxnSpPr>
            <a:stCxn id="53" idx="3"/>
            <a:endCxn id="54" idx="1"/>
          </p:cNvCxnSpPr>
          <p:nvPr/>
        </p:nvCxnSpPr>
        <p:spPr>
          <a:xfrm>
            <a:off x="4600576" y="7924562"/>
            <a:ext cx="1661430" cy="15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54D0E0ED-EA1C-069D-B821-983AC3794809}"/>
              </a:ext>
            </a:extLst>
          </p:cNvPr>
          <p:cNvCxnSpPr>
            <a:cxnSpLocks/>
            <a:stCxn id="54" idx="3"/>
          </p:cNvCxnSpPr>
          <p:nvPr/>
        </p:nvCxnSpPr>
        <p:spPr>
          <a:xfrm>
            <a:off x="8371462" y="7940537"/>
            <a:ext cx="1545076" cy="15164"/>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52A11AE7-7DFE-55B5-7B5E-B2F1A8D8E50F}"/>
              </a:ext>
            </a:extLst>
          </p:cNvPr>
          <p:cNvCxnSpPr/>
          <p:nvPr/>
        </p:nvCxnSpPr>
        <p:spPr>
          <a:xfrm>
            <a:off x="12025994" y="7940131"/>
            <a:ext cx="1661430" cy="15975"/>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D48D331-0A31-AB1B-45B4-59125E5385B9}"/>
              </a:ext>
            </a:extLst>
          </p:cNvPr>
          <p:cNvGraphicFramePr>
            <a:graphicFrameLocks noGrp="1"/>
          </p:cNvGraphicFramePr>
          <p:nvPr>
            <p:extLst>
              <p:ext uri="{D42A27DB-BD31-4B8C-83A1-F6EECF244321}">
                <p14:modId xmlns:p14="http://schemas.microsoft.com/office/powerpoint/2010/main" val="2132144420"/>
              </p:ext>
            </p:extLst>
          </p:nvPr>
        </p:nvGraphicFramePr>
        <p:xfrm>
          <a:off x="609600" y="1774978"/>
          <a:ext cx="17068800" cy="5513833"/>
        </p:xfrm>
        <a:graphic>
          <a:graphicData uri="http://schemas.openxmlformats.org/drawingml/2006/table">
            <a:tbl>
              <a:tblPr firstRow="1" bandRow="1">
                <a:tableStyleId>{5940675A-B579-460E-94D1-54222C63F5DA}</a:tableStyleId>
              </a:tblPr>
              <a:tblGrid>
                <a:gridCol w="4835879">
                  <a:extLst>
                    <a:ext uri="{9D8B030D-6E8A-4147-A177-3AD203B41FA5}">
                      <a16:colId xmlns:a16="http://schemas.microsoft.com/office/drawing/2014/main" val="1421261278"/>
                    </a:ext>
                  </a:extLst>
                </a:gridCol>
                <a:gridCol w="10179532">
                  <a:extLst>
                    <a:ext uri="{9D8B030D-6E8A-4147-A177-3AD203B41FA5}">
                      <a16:colId xmlns:a16="http://schemas.microsoft.com/office/drawing/2014/main" val="3731120662"/>
                    </a:ext>
                  </a:extLst>
                </a:gridCol>
                <a:gridCol w="2053389">
                  <a:extLst>
                    <a:ext uri="{9D8B030D-6E8A-4147-A177-3AD203B41FA5}">
                      <a16:colId xmlns:a16="http://schemas.microsoft.com/office/drawing/2014/main" val="2058887953"/>
                    </a:ext>
                  </a:extLst>
                </a:gridCol>
              </a:tblGrid>
              <a:tr h="743070">
                <a:tc>
                  <a:txBody>
                    <a:bodyPr/>
                    <a:lstStyle/>
                    <a:p>
                      <a:pPr lvl="0" algn="ctr">
                        <a:buNone/>
                      </a:pPr>
                      <a:r>
                        <a:rPr lang="en-US" sz="3000" b="1">
                          <a:latin typeface="Times New Roman" panose="02020603050405020304" pitchFamily="18" charset="0"/>
                          <a:cs typeface="Times New Roman" panose="02020603050405020304" pitchFamily="18" charset="0"/>
                        </a:rPr>
                        <a:t>HỌ VÀ TÊN</a:t>
                      </a:r>
                      <a:endParaRPr lang="vi-VN" sz="3000" b="1">
                        <a:latin typeface="Times New Roman" panose="02020603050405020304" pitchFamily="18" charset="0"/>
                        <a:cs typeface="Times New Roman" panose="02020603050405020304" pitchFamily="18" charset="0"/>
                      </a:endParaRPr>
                    </a:p>
                  </a:txBody>
                  <a:tcPr>
                    <a:solidFill>
                      <a:schemeClr val="accent1">
                        <a:lumMod val="20000"/>
                        <a:lumOff val="80000"/>
                      </a:schemeClr>
                    </a:solidFill>
                  </a:tcPr>
                </a:tc>
                <a:tc>
                  <a:txBody>
                    <a:bodyPr/>
                    <a:lstStyle/>
                    <a:p>
                      <a:pPr algn="ctr"/>
                      <a:r>
                        <a:rPr lang="en-US" sz="3000" b="1">
                          <a:latin typeface="Times New Roman" panose="02020603050405020304" pitchFamily="18" charset="0"/>
                          <a:cs typeface="Times New Roman" panose="02020603050405020304" pitchFamily="18" charset="0"/>
                        </a:rPr>
                        <a:t>NHIỆM VỤ</a:t>
                      </a:r>
                    </a:p>
                  </a:txBody>
                  <a:tcPr>
                    <a:solidFill>
                      <a:schemeClr val="accent1">
                        <a:lumMod val="20000"/>
                        <a:lumOff val="80000"/>
                      </a:schemeClr>
                    </a:solidFill>
                  </a:tcPr>
                </a:tc>
                <a:tc>
                  <a:txBody>
                    <a:bodyPr/>
                    <a:lstStyle/>
                    <a:p>
                      <a:pPr algn="ctr"/>
                      <a:r>
                        <a:rPr lang="en-US" sz="3000" b="1">
                          <a:latin typeface="Times New Roman" panose="02020603050405020304" pitchFamily="18" charset="0"/>
                          <a:cs typeface="Times New Roman" panose="02020603050405020304" pitchFamily="18" charset="0"/>
                        </a:rPr>
                        <a:t>KHỐI LƯỢNG</a:t>
                      </a:r>
                    </a:p>
                  </a:txBody>
                  <a:tcPr>
                    <a:solidFill>
                      <a:schemeClr val="accent1">
                        <a:lumMod val="20000"/>
                        <a:lumOff val="80000"/>
                      </a:schemeClr>
                    </a:solidFill>
                  </a:tcPr>
                </a:tc>
                <a:extLst>
                  <a:ext uri="{0D108BD9-81ED-4DB2-BD59-A6C34878D82A}">
                    <a16:rowId xmlns:a16="http://schemas.microsoft.com/office/drawing/2014/main" val="2050379007"/>
                  </a:ext>
                </a:extLst>
              </a:tr>
              <a:tr h="2112024">
                <a:tc>
                  <a:txBody>
                    <a:bodyPr/>
                    <a:lstStyle/>
                    <a:p>
                      <a:pPr algn="ctr"/>
                      <a:r>
                        <a:rPr lang="en-US" sz="3000">
                          <a:latin typeface="Times New Roman" panose="02020603050405020304" pitchFamily="18" charset="0"/>
                          <a:cs typeface="Times New Roman" panose="02020603050405020304" pitchFamily="18" charset="0"/>
                        </a:rPr>
                        <a:t>HÀ TIẾN ĐẠT</a:t>
                      </a:r>
                    </a:p>
                  </a:txBody>
                  <a:tcPr/>
                </a:tc>
                <a:tc>
                  <a:txBody>
                    <a:bodyPr/>
                    <a:lstStyle/>
                    <a:p>
                      <a:pPr marL="457200" lvl="0" indent="-457200" algn="just">
                        <a:lnSpc>
                          <a:spcPct val="100000"/>
                        </a:lnSpc>
                        <a:spcBef>
                          <a:spcPts val="0"/>
                        </a:spcBef>
                        <a:spcAft>
                          <a:spcPts val="0"/>
                        </a:spcAft>
                        <a:buFont typeface="Arial" panose="020B0604020202020204" pitchFamily="34" charset="0"/>
                        <a:buChar char="•"/>
                      </a:pPr>
                      <a:r>
                        <a:rPr lang="en-US" sz="3000" b="0" i="0" u="none" strike="noStrike" noProof="0" err="1">
                          <a:latin typeface="Times New Roman" panose="02020603050405020304" pitchFamily="18" charset="0"/>
                          <a:cs typeface="Times New Roman" panose="02020603050405020304" pitchFamily="18" charset="0"/>
                        </a:rPr>
                        <a:t>Xử</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lý</a:t>
                      </a:r>
                      <a:r>
                        <a:rPr lang="en-US" sz="3000" b="0" i="0" u="none" strike="noStrike" noProof="0">
                          <a:latin typeface="Times New Roman" panose="02020603050405020304" pitchFamily="18" charset="0"/>
                          <a:cs typeface="Times New Roman" panose="02020603050405020304" pitchFamily="18" charset="0"/>
                        </a:rPr>
                        <a:t> authentication, interceptors </a:t>
                      </a:r>
                      <a:r>
                        <a:rPr lang="en-US" sz="3000" b="0" i="0" u="none" strike="noStrike" noProof="0" err="1">
                          <a:latin typeface="Times New Roman" panose="02020603050405020304" pitchFamily="18" charset="0"/>
                          <a:cs typeface="Times New Roman" panose="02020603050405020304" pitchFamily="18" charset="0"/>
                        </a:rPr>
                        <a:t>với</a:t>
                      </a:r>
                      <a:r>
                        <a:rPr lang="en-US" sz="3000" b="0" i="0" u="none" strike="noStrike" noProof="0">
                          <a:latin typeface="Times New Roman" panose="02020603050405020304" pitchFamily="18" charset="0"/>
                          <a:cs typeface="Times New Roman" panose="02020603050405020304" pitchFamily="18" charset="0"/>
                        </a:rPr>
                        <a:t> Dio</a:t>
                      </a:r>
                    </a:p>
                    <a:p>
                      <a:pPr marL="457200" lvl="0" indent="-457200" algn="just">
                        <a:lnSpc>
                          <a:spcPct val="100000"/>
                        </a:lnSpc>
                        <a:spcBef>
                          <a:spcPts val="0"/>
                        </a:spcBef>
                        <a:spcAft>
                          <a:spcPts val="0"/>
                        </a:spcAft>
                        <a:buFont typeface="Arial" panose="020B0604020202020204" pitchFamily="34" charset="0"/>
                        <a:buChar char="•"/>
                      </a:pPr>
                      <a:r>
                        <a:rPr lang="en-US" sz="3000" b="0" i="0" u="none" strike="noStrike" noProof="0">
                          <a:latin typeface="Times New Roman" panose="02020603050405020304" pitchFamily="18" charset="0"/>
                          <a:cs typeface="Times New Roman" panose="02020603050405020304" pitchFamily="18" charset="0"/>
                        </a:rPr>
                        <a:t>Error handling </a:t>
                      </a:r>
                      <a:r>
                        <a:rPr lang="en-US" sz="3000" b="0" i="0" u="none" strike="noStrike" noProof="0" err="1">
                          <a:latin typeface="Times New Roman" panose="02020603050405020304" pitchFamily="18" charset="0"/>
                          <a:cs typeface="Times New Roman" panose="02020603050405020304" pitchFamily="18" charset="0"/>
                        </a:rPr>
                        <a:t>và</a:t>
                      </a:r>
                      <a:r>
                        <a:rPr lang="en-US" sz="3000" b="0" i="0" u="none" strike="noStrike" noProof="0">
                          <a:latin typeface="Times New Roman" panose="02020603050405020304" pitchFamily="18" charset="0"/>
                          <a:cs typeface="Times New Roman" panose="02020603050405020304" pitchFamily="18" charset="0"/>
                        </a:rPr>
                        <a:t> retry mechanisms</a:t>
                      </a:r>
                    </a:p>
                    <a:p>
                      <a:pPr lvl="0" algn="just">
                        <a:buNone/>
                      </a:pPr>
                      <a:endParaRPr lang="en-US" sz="3000">
                        <a:latin typeface="Times New Roman" panose="02020603050405020304" pitchFamily="18" charset="0"/>
                        <a:cs typeface="Times New Roman" panose="02020603050405020304" pitchFamily="18" charset="0"/>
                      </a:endParaRPr>
                    </a:p>
                  </a:txBody>
                  <a:tcPr/>
                </a:tc>
                <a:tc>
                  <a:txBody>
                    <a:bodyPr/>
                    <a:lstStyle/>
                    <a:p>
                      <a:pPr algn="ctr"/>
                      <a:r>
                        <a:rPr lang="en-US" sz="300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4100264183"/>
                  </a:ext>
                </a:extLst>
              </a:tr>
              <a:tr h="2395969">
                <a:tc>
                  <a:txBody>
                    <a:bodyPr/>
                    <a:lstStyle/>
                    <a:p>
                      <a:pPr lvl="0" algn="ctr">
                        <a:buNone/>
                      </a:pPr>
                      <a:r>
                        <a:rPr lang="en-US" sz="3000">
                          <a:latin typeface="Times New Roman" panose="02020603050405020304" pitchFamily="18" charset="0"/>
                          <a:cs typeface="Times New Roman" panose="02020603050405020304" pitchFamily="18" charset="0"/>
                        </a:rPr>
                        <a:t>NGUYỄN QUỐC KHÁNH</a:t>
                      </a:r>
                      <a:endParaRPr lang="vi-VN" sz="3000">
                        <a:latin typeface="Times New Roman" panose="02020603050405020304" pitchFamily="18" charset="0"/>
                        <a:cs typeface="Times New Roman" panose="02020603050405020304" pitchFamily="18" charset="0"/>
                      </a:endParaRPr>
                    </a:p>
                  </a:txBody>
                  <a:tcPr/>
                </a:tc>
                <a:tc>
                  <a:txBody>
                    <a:bodyPr/>
                    <a:lstStyle/>
                    <a:p>
                      <a:pPr marL="457200" lvl="0" indent="-457200" algn="just">
                        <a:lnSpc>
                          <a:spcPct val="100000"/>
                        </a:lnSpc>
                        <a:spcBef>
                          <a:spcPts val="0"/>
                        </a:spcBef>
                        <a:spcAft>
                          <a:spcPts val="0"/>
                        </a:spcAft>
                        <a:buFont typeface="Arial" panose="020B0604020202020204" pitchFamily="34" charset="0"/>
                        <a:buChar char="•"/>
                      </a:pPr>
                      <a:r>
                        <a:rPr lang="en-US" sz="3000" b="0" i="0" u="none" strike="noStrike" noProof="0" err="1">
                          <a:latin typeface="Times New Roman" panose="02020603050405020304" pitchFamily="18" charset="0"/>
                          <a:cs typeface="Times New Roman" panose="02020603050405020304" pitchFamily="18" charset="0"/>
                        </a:rPr>
                        <a:t>Tạo</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ứng</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dụng</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lấy</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danh</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sách</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bài</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viết</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từ</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JSONPlaceholder</a:t>
                      </a:r>
                      <a:r>
                        <a:rPr lang="en-US" sz="3000" b="0" i="0" u="none" strike="noStrike" noProof="0">
                          <a:latin typeface="Times New Roman" panose="02020603050405020304" pitchFamily="18" charset="0"/>
                          <a:cs typeface="Times New Roman" panose="02020603050405020304" pitchFamily="18" charset="0"/>
                        </a:rPr>
                        <a:t> API</a:t>
                      </a:r>
                    </a:p>
                    <a:p>
                      <a:pPr marL="457200" lvl="0" indent="-457200" algn="just">
                        <a:lnSpc>
                          <a:spcPct val="100000"/>
                        </a:lnSpc>
                        <a:spcBef>
                          <a:spcPts val="0"/>
                        </a:spcBef>
                        <a:spcAft>
                          <a:spcPts val="0"/>
                        </a:spcAft>
                        <a:buFont typeface="Arial" panose="020B0604020202020204" pitchFamily="34" charset="0"/>
                        <a:buChar char="•"/>
                      </a:pPr>
                      <a:r>
                        <a:rPr lang="en-US" sz="3000" b="0" i="0" u="none" strike="noStrike" noProof="0">
                          <a:latin typeface="Times New Roman" panose="02020603050405020304" pitchFamily="18" charset="0"/>
                          <a:cs typeface="Times New Roman" panose="02020603050405020304" pitchFamily="18" charset="0"/>
                        </a:rPr>
                        <a:t>So </a:t>
                      </a:r>
                      <a:r>
                        <a:rPr lang="en-US" sz="3000" b="0" i="0" u="none" strike="noStrike" noProof="0" err="1">
                          <a:latin typeface="Times New Roman" panose="02020603050405020304" pitchFamily="18" charset="0"/>
                          <a:cs typeface="Times New Roman" panose="02020603050405020304" pitchFamily="18" charset="0"/>
                        </a:rPr>
                        <a:t>sánh</a:t>
                      </a:r>
                      <a:r>
                        <a:rPr lang="en-US" sz="3000" b="0" i="0" u="none" strike="noStrike" noProof="0">
                          <a:latin typeface="Times New Roman" panose="02020603050405020304" pitchFamily="18" charset="0"/>
                          <a:cs typeface="Times New Roman" panose="02020603050405020304" pitchFamily="18" charset="0"/>
                        </a:rPr>
                        <a:t> http vs </a:t>
                      </a:r>
                      <a:r>
                        <a:rPr lang="en-US" sz="3000" b="0" i="0" u="none" strike="noStrike" noProof="0" err="1">
                          <a:latin typeface="Times New Roman" panose="02020603050405020304" pitchFamily="18" charset="0"/>
                          <a:cs typeface="Times New Roman" panose="02020603050405020304" pitchFamily="18" charset="0"/>
                        </a:rPr>
                        <a:t>dio</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về</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tính</a:t>
                      </a:r>
                      <a:r>
                        <a:rPr lang="en-US" sz="3000" b="0" i="0" u="none" strike="noStrike" noProof="0">
                          <a:latin typeface="Times New Roman" panose="02020603050405020304" pitchFamily="18" charset="0"/>
                          <a:cs typeface="Times New Roman" panose="02020603050405020304" pitchFamily="18" charset="0"/>
                        </a:rPr>
                        <a:t> </a:t>
                      </a:r>
                      <a:r>
                        <a:rPr lang="en-US" sz="3000" b="0" i="0" u="none" strike="noStrike" noProof="0" err="1">
                          <a:latin typeface="Times New Roman" panose="02020603050405020304" pitchFamily="18" charset="0"/>
                          <a:cs typeface="Times New Roman" panose="02020603050405020304" pitchFamily="18" charset="0"/>
                        </a:rPr>
                        <a:t>năng</a:t>
                      </a:r>
                      <a:r>
                        <a:rPr lang="en-US" sz="3000" b="0" i="0" u="none" strike="noStrike" noProof="0">
                          <a:latin typeface="Times New Roman" panose="02020603050405020304" pitchFamily="18" charset="0"/>
                          <a:cs typeface="Times New Roman" panose="02020603050405020304" pitchFamily="18" charset="0"/>
                        </a:rPr>
                        <a:t>, performance</a:t>
                      </a:r>
                    </a:p>
                    <a:p>
                      <a:pPr lvl="0" algn="just">
                        <a:buNone/>
                      </a:pPr>
                      <a:endParaRPr lang="en-US" sz="3000">
                        <a:latin typeface="Times New Roman" panose="02020603050405020304" pitchFamily="18" charset="0"/>
                        <a:cs typeface="Times New Roman" panose="02020603050405020304" pitchFamily="18" charset="0"/>
                      </a:endParaRPr>
                    </a:p>
                  </a:txBody>
                  <a:tcPr/>
                </a:tc>
                <a:tc>
                  <a:txBody>
                    <a:bodyPr/>
                    <a:lstStyle/>
                    <a:p>
                      <a:pPr algn="ctr"/>
                      <a:r>
                        <a:rPr lang="en-US" sz="3000">
                          <a:latin typeface="Times New Roman" panose="02020603050405020304" pitchFamily="18" charset="0"/>
                          <a:cs typeface="Times New Roman" panose="02020603050405020304" pitchFamily="18" charset="0"/>
                        </a:rPr>
                        <a:t>50%</a:t>
                      </a:r>
                    </a:p>
                  </a:txBody>
                  <a:tcPr/>
                </a:tc>
                <a:extLst>
                  <a:ext uri="{0D108BD9-81ED-4DB2-BD59-A6C34878D82A}">
                    <a16:rowId xmlns:a16="http://schemas.microsoft.com/office/drawing/2014/main" val="3007732889"/>
                  </a:ext>
                </a:extLst>
              </a:tr>
            </a:tbl>
          </a:graphicData>
        </a:graphic>
      </p:graphicFrame>
    </p:spTree>
    <p:extLst>
      <p:ext uri="{BB962C8B-B14F-4D97-AF65-F5344CB8AC3E}">
        <p14:creationId xmlns:p14="http://schemas.microsoft.com/office/powerpoint/2010/main" val="40568571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8288000" cy="10287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9FF887BC-44B1-9B0E-B1A6-9F6A67E89941}"/>
              </a:ext>
            </a:extLst>
          </p:cNvPr>
          <p:cNvSpPr txBox="1"/>
          <p:nvPr/>
        </p:nvSpPr>
        <p:spPr>
          <a:xfrm>
            <a:off x="958321" y="626364"/>
            <a:ext cx="16364460" cy="1874091"/>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7700" kern="1200" err="1">
                <a:solidFill>
                  <a:schemeClr val="tx1"/>
                </a:solidFill>
                <a:latin typeface="+mj-lt"/>
                <a:ea typeface="+mj-ea"/>
                <a:cs typeface="+mj-cs"/>
              </a:rPr>
              <a:t>Sử</a:t>
            </a:r>
            <a:r>
              <a:rPr lang="en-US" sz="7700" kern="1200">
                <a:solidFill>
                  <a:schemeClr val="tx1"/>
                </a:solidFill>
                <a:latin typeface="+mj-lt"/>
                <a:ea typeface="+mj-ea"/>
                <a:cs typeface="+mj-cs"/>
              </a:rPr>
              <a:t> </a:t>
            </a:r>
            <a:r>
              <a:rPr lang="en-US" sz="7700" kern="1200" err="1">
                <a:solidFill>
                  <a:schemeClr val="tx1"/>
                </a:solidFill>
                <a:latin typeface="+mj-lt"/>
                <a:ea typeface="+mj-ea"/>
                <a:cs typeface="+mj-cs"/>
              </a:rPr>
              <a:t>dụng</a:t>
            </a:r>
            <a:r>
              <a:rPr lang="en-US" sz="7700" kern="1200">
                <a:solidFill>
                  <a:schemeClr val="tx1"/>
                </a:solidFill>
                <a:latin typeface="+mj-lt"/>
                <a:ea typeface="+mj-ea"/>
                <a:cs typeface="+mj-cs"/>
              </a:rPr>
              <a:t> authentication </a:t>
            </a:r>
            <a:r>
              <a:rPr lang="en-US" sz="7700" kern="1200" err="1">
                <a:solidFill>
                  <a:schemeClr val="tx1"/>
                </a:solidFill>
                <a:latin typeface="+mj-lt"/>
                <a:ea typeface="+mj-ea"/>
                <a:cs typeface="+mj-cs"/>
              </a:rPr>
              <a:t>để</a:t>
            </a:r>
            <a:r>
              <a:rPr lang="en-US" sz="7700" kern="1200">
                <a:solidFill>
                  <a:schemeClr val="tx1"/>
                </a:solidFill>
                <a:latin typeface="+mj-lt"/>
                <a:ea typeface="+mj-ea"/>
                <a:cs typeface="+mj-cs"/>
              </a:rPr>
              <a:t> </a:t>
            </a:r>
            <a:r>
              <a:rPr lang="en-US" sz="7700" kern="1200" err="1">
                <a:solidFill>
                  <a:schemeClr val="tx1"/>
                </a:solidFill>
                <a:latin typeface="+mj-lt"/>
                <a:ea typeface="+mj-ea"/>
                <a:cs typeface="+mj-cs"/>
              </a:rPr>
              <a:t>đăng</a:t>
            </a:r>
            <a:r>
              <a:rPr lang="en-US" sz="7700" kern="1200">
                <a:solidFill>
                  <a:schemeClr val="tx1"/>
                </a:solidFill>
                <a:latin typeface="+mj-lt"/>
                <a:ea typeface="+mj-ea"/>
                <a:cs typeface="+mj-cs"/>
              </a:rPr>
              <a:t> </a:t>
            </a:r>
            <a:r>
              <a:rPr lang="en-US" sz="7700" kern="1200" err="1">
                <a:solidFill>
                  <a:schemeClr val="tx1"/>
                </a:solidFill>
                <a:latin typeface="+mj-lt"/>
                <a:ea typeface="+mj-ea"/>
                <a:cs typeface="+mj-cs"/>
              </a:rPr>
              <a:t>nhập</a:t>
            </a:r>
            <a:endParaRPr lang="en-US" sz="7700" kern="1200">
              <a:solidFill>
                <a:schemeClr val="tx1"/>
              </a:solidFill>
              <a:latin typeface="+mj-lt"/>
              <a:ea typeface="+mj-ea"/>
              <a:cs typeface="+mj-cs"/>
            </a:endParaRPr>
          </a:p>
        </p:txBody>
      </p:sp>
      <p:sp>
        <p:nvSpPr>
          <p:cNvPr id="21"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11553" y="2600181"/>
            <a:ext cx="6858000" cy="27432"/>
          </a:xfrm>
          <a:custGeom>
            <a:avLst/>
            <a:gdLst>
              <a:gd name="connsiteX0" fmla="*/ 0 w 6858000"/>
              <a:gd name="connsiteY0" fmla="*/ 0 h 27432"/>
              <a:gd name="connsiteX1" fmla="*/ 685800 w 6858000"/>
              <a:gd name="connsiteY1" fmla="*/ 0 h 27432"/>
              <a:gd name="connsiteX2" fmla="*/ 1440180 w 6858000"/>
              <a:gd name="connsiteY2" fmla="*/ 0 h 27432"/>
              <a:gd name="connsiteX3" fmla="*/ 2057400 w 6858000"/>
              <a:gd name="connsiteY3" fmla="*/ 0 h 27432"/>
              <a:gd name="connsiteX4" fmla="*/ 2606040 w 6858000"/>
              <a:gd name="connsiteY4" fmla="*/ 0 h 27432"/>
              <a:gd name="connsiteX5" fmla="*/ 3154680 w 6858000"/>
              <a:gd name="connsiteY5" fmla="*/ 0 h 27432"/>
              <a:gd name="connsiteX6" fmla="*/ 3634740 w 6858000"/>
              <a:gd name="connsiteY6" fmla="*/ 0 h 27432"/>
              <a:gd name="connsiteX7" fmla="*/ 4457700 w 6858000"/>
              <a:gd name="connsiteY7" fmla="*/ 0 h 27432"/>
              <a:gd name="connsiteX8" fmla="*/ 5280660 w 6858000"/>
              <a:gd name="connsiteY8" fmla="*/ 0 h 27432"/>
              <a:gd name="connsiteX9" fmla="*/ 6103620 w 6858000"/>
              <a:gd name="connsiteY9" fmla="*/ 0 h 27432"/>
              <a:gd name="connsiteX10" fmla="*/ 6858000 w 6858000"/>
              <a:gd name="connsiteY10" fmla="*/ 0 h 27432"/>
              <a:gd name="connsiteX11" fmla="*/ 6858000 w 6858000"/>
              <a:gd name="connsiteY11" fmla="*/ 27432 h 27432"/>
              <a:gd name="connsiteX12" fmla="*/ 6172200 w 6858000"/>
              <a:gd name="connsiteY12" fmla="*/ 27432 h 27432"/>
              <a:gd name="connsiteX13" fmla="*/ 5417820 w 6858000"/>
              <a:gd name="connsiteY13" fmla="*/ 27432 h 27432"/>
              <a:gd name="connsiteX14" fmla="*/ 4937760 w 6858000"/>
              <a:gd name="connsiteY14" fmla="*/ 27432 h 27432"/>
              <a:gd name="connsiteX15" fmla="*/ 4457700 w 6858000"/>
              <a:gd name="connsiteY15" fmla="*/ 27432 h 27432"/>
              <a:gd name="connsiteX16" fmla="*/ 3977640 w 6858000"/>
              <a:gd name="connsiteY16" fmla="*/ 27432 h 27432"/>
              <a:gd name="connsiteX17" fmla="*/ 3429000 w 6858000"/>
              <a:gd name="connsiteY17" fmla="*/ 27432 h 27432"/>
              <a:gd name="connsiteX18" fmla="*/ 2880360 w 6858000"/>
              <a:gd name="connsiteY18" fmla="*/ 27432 h 27432"/>
              <a:gd name="connsiteX19" fmla="*/ 2331720 w 6858000"/>
              <a:gd name="connsiteY19" fmla="*/ 27432 h 27432"/>
              <a:gd name="connsiteX20" fmla="*/ 1783080 w 6858000"/>
              <a:gd name="connsiteY20" fmla="*/ 27432 h 27432"/>
              <a:gd name="connsiteX21" fmla="*/ 1234440 w 6858000"/>
              <a:gd name="connsiteY21" fmla="*/ 27432 h 27432"/>
              <a:gd name="connsiteX22" fmla="*/ 0 w 6858000"/>
              <a:gd name="connsiteY22" fmla="*/ 27432 h 27432"/>
              <a:gd name="connsiteX23" fmla="*/ 0 w 6858000"/>
              <a:gd name="connsiteY23" fmla="*/ 0 h 274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6858000" h="27432" fill="none" extrusionOk="0">
                <a:moveTo>
                  <a:pt x="0" y="0"/>
                </a:moveTo>
                <a:cubicBezTo>
                  <a:pt x="215590" y="-30068"/>
                  <a:pt x="451130" y="3342"/>
                  <a:pt x="685800" y="0"/>
                </a:cubicBezTo>
                <a:cubicBezTo>
                  <a:pt x="920470" y="-3342"/>
                  <a:pt x="1074689" y="-1124"/>
                  <a:pt x="1440180" y="0"/>
                </a:cubicBezTo>
                <a:cubicBezTo>
                  <a:pt x="1805671" y="1124"/>
                  <a:pt x="1804503" y="24385"/>
                  <a:pt x="2057400" y="0"/>
                </a:cubicBezTo>
                <a:cubicBezTo>
                  <a:pt x="2310297" y="-24385"/>
                  <a:pt x="2441267" y="14201"/>
                  <a:pt x="2606040" y="0"/>
                </a:cubicBezTo>
                <a:cubicBezTo>
                  <a:pt x="2770813" y="-14201"/>
                  <a:pt x="3030077" y="-8591"/>
                  <a:pt x="3154680" y="0"/>
                </a:cubicBezTo>
                <a:cubicBezTo>
                  <a:pt x="3279283" y="8591"/>
                  <a:pt x="3408730" y="2964"/>
                  <a:pt x="3634740" y="0"/>
                </a:cubicBezTo>
                <a:cubicBezTo>
                  <a:pt x="3860750" y="-2964"/>
                  <a:pt x="4113360" y="31645"/>
                  <a:pt x="4457700" y="0"/>
                </a:cubicBezTo>
                <a:cubicBezTo>
                  <a:pt x="4802040" y="-31645"/>
                  <a:pt x="4891056" y="-34232"/>
                  <a:pt x="5280660" y="0"/>
                </a:cubicBezTo>
                <a:cubicBezTo>
                  <a:pt x="5670264" y="34232"/>
                  <a:pt x="5850574" y="-30118"/>
                  <a:pt x="6103620" y="0"/>
                </a:cubicBezTo>
                <a:cubicBezTo>
                  <a:pt x="6356666" y="30118"/>
                  <a:pt x="6500548" y="26566"/>
                  <a:pt x="6858000" y="0"/>
                </a:cubicBezTo>
                <a:cubicBezTo>
                  <a:pt x="6858934" y="12270"/>
                  <a:pt x="6856937" y="20068"/>
                  <a:pt x="6858000" y="27432"/>
                </a:cubicBezTo>
                <a:cubicBezTo>
                  <a:pt x="6631559" y="18669"/>
                  <a:pt x="6328621" y="9880"/>
                  <a:pt x="6172200" y="27432"/>
                </a:cubicBezTo>
                <a:cubicBezTo>
                  <a:pt x="6015779" y="44984"/>
                  <a:pt x="5587593" y="50957"/>
                  <a:pt x="5417820" y="27432"/>
                </a:cubicBezTo>
                <a:cubicBezTo>
                  <a:pt x="5248047" y="3907"/>
                  <a:pt x="5064249" y="35470"/>
                  <a:pt x="4937760" y="27432"/>
                </a:cubicBezTo>
                <a:cubicBezTo>
                  <a:pt x="4811271" y="19394"/>
                  <a:pt x="4608241" y="38748"/>
                  <a:pt x="4457700" y="27432"/>
                </a:cubicBezTo>
                <a:cubicBezTo>
                  <a:pt x="4307159" y="16116"/>
                  <a:pt x="4159191" y="16480"/>
                  <a:pt x="3977640" y="27432"/>
                </a:cubicBezTo>
                <a:cubicBezTo>
                  <a:pt x="3796089" y="38384"/>
                  <a:pt x="3667146" y="13299"/>
                  <a:pt x="3429000" y="27432"/>
                </a:cubicBezTo>
                <a:cubicBezTo>
                  <a:pt x="3190854" y="41565"/>
                  <a:pt x="3107099" y="22812"/>
                  <a:pt x="2880360" y="27432"/>
                </a:cubicBezTo>
                <a:cubicBezTo>
                  <a:pt x="2653621" y="32052"/>
                  <a:pt x="2590509" y="47999"/>
                  <a:pt x="2331720" y="27432"/>
                </a:cubicBezTo>
                <a:cubicBezTo>
                  <a:pt x="2072931" y="6865"/>
                  <a:pt x="1918868" y="13213"/>
                  <a:pt x="1783080" y="27432"/>
                </a:cubicBezTo>
                <a:cubicBezTo>
                  <a:pt x="1647292" y="41651"/>
                  <a:pt x="1435571" y="28957"/>
                  <a:pt x="1234440" y="27432"/>
                </a:cubicBezTo>
                <a:cubicBezTo>
                  <a:pt x="1033309" y="25907"/>
                  <a:pt x="360779" y="-20159"/>
                  <a:pt x="0" y="27432"/>
                </a:cubicBezTo>
                <a:cubicBezTo>
                  <a:pt x="-1194" y="21937"/>
                  <a:pt x="1202" y="7917"/>
                  <a:pt x="0" y="0"/>
                </a:cubicBezTo>
                <a:close/>
              </a:path>
              <a:path w="6858000" h="27432" stroke="0" extrusionOk="0">
                <a:moveTo>
                  <a:pt x="0" y="0"/>
                </a:moveTo>
                <a:cubicBezTo>
                  <a:pt x="199753" y="11129"/>
                  <a:pt x="427543" y="-24377"/>
                  <a:pt x="548640" y="0"/>
                </a:cubicBezTo>
                <a:cubicBezTo>
                  <a:pt x="669737" y="24377"/>
                  <a:pt x="858975" y="-6980"/>
                  <a:pt x="1028700" y="0"/>
                </a:cubicBezTo>
                <a:cubicBezTo>
                  <a:pt x="1198425" y="6980"/>
                  <a:pt x="1339223" y="9579"/>
                  <a:pt x="1577340" y="0"/>
                </a:cubicBezTo>
                <a:cubicBezTo>
                  <a:pt x="1815457" y="-9579"/>
                  <a:pt x="1981259" y="26161"/>
                  <a:pt x="2263140" y="0"/>
                </a:cubicBezTo>
                <a:cubicBezTo>
                  <a:pt x="2545021" y="-26161"/>
                  <a:pt x="2797354" y="3173"/>
                  <a:pt x="3017520" y="0"/>
                </a:cubicBezTo>
                <a:cubicBezTo>
                  <a:pt x="3237686" y="-3173"/>
                  <a:pt x="3502108" y="34170"/>
                  <a:pt x="3840480" y="0"/>
                </a:cubicBezTo>
                <a:cubicBezTo>
                  <a:pt x="4178852" y="-34170"/>
                  <a:pt x="4330073" y="24591"/>
                  <a:pt x="4663440" y="0"/>
                </a:cubicBezTo>
                <a:cubicBezTo>
                  <a:pt x="4996807" y="-24591"/>
                  <a:pt x="5064374" y="-9832"/>
                  <a:pt x="5280660" y="0"/>
                </a:cubicBezTo>
                <a:cubicBezTo>
                  <a:pt x="5496946" y="9832"/>
                  <a:pt x="5660598" y="-22499"/>
                  <a:pt x="6035040" y="0"/>
                </a:cubicBezTo>
                <a:cubicBezTo>
                  <a:pt x="6409482" y="22499"/>
                  <a:pt x="6465852" y="8665"/>
                  <a:pt x="6858000" y="0"/>
                </a:cubicBezTo>
                <a:cubicBezTo>
                  <a:pt x="6858316" y="13405"/>
                  <a:pt x="6858486" y="14360"/>
                  <a:pt x="6858000" y="27432"/>
                </a:cubicBezTo>
                <a:cubicBezTo>
                  <a:pt x="6561421" y="57414"/>
                  <a:pt x="6483029" y="41776"/>
                  <a:pt x="6172200" y="27432"/>
                </a:cubicBezTo>
                <a:cubicBezTo>
                  <a:pt x="5861371" y="13088"/>
                  <a:pt x="5665550" y="52650"/>
                  <a:pt x="5417820" y="27432"/>
                </a:cubicBezTo>
                <a:cubicBezTo>
                  <a:pt x="5170090" y="2214"/>
                  <a:pt x="4952853" y="56369"/>
                  <a:pt x="4800600" y="27432"/>
                </a:cubicBezTo>
                <a:cubicBezTo>
                  <a:pt x="4648347" y="-1505"/>
                  <a:pt x="4376162" y="9762"/>
                  <a:pt x="4183380" y="27432"/>
                </a:cubicBezTo>
                <a:cubicBezTo>
                  <a:pt x="3990598" y="45102"/>
                  <a:pt x="3680061" y="65071"/>
                  <a:pt x="3360420" y="27432"/>
                </a:cubicBezTo>
                <a:cubicBezTo>
                  <a:pt x="3040779" y="-10207"/>
                  <a:pt x="3085116" y="25176"/>
                  <a:pt x="2811780" y="27432"/>
                </a:cubicBezTo>
                <a:cubicBezTo>
                  <a:pt x="2538444" y="29688"/>
                  <a:pt x="2242657" y="48552"/>
                  <a:pt x="2057400" y="27432"/>
                </a:cubicBezTo>
                <a:cubicBezTo>
                  <a:pt x="1872143" y="6312"/>
                  <a:pt x="1686102" y="29937"/>
                  <a:pt x="1577340" y="27432"/>
                </a:cubicBezTo>
                <a:cubicBezTo>
                  <a:pt x="1468578" y="24927"/>
                  <a:pt x="1195030" y="38035"/>
                  <a:pt x="891540" y="27432"/>
                </a:cubicBezTo>
                <a:cubicBezTo>
                  <a:pt x="588050" y="16829"/>
                  <a:pt x="299230" y="-3970"/>
                  <a:pt x="0" y="27432"/>
                </a:cubicBezTo>
                <a:cubicBezTo>
                  <a:pt x="-116" y="21844"/>
                  <a:pt x="591" y="6534"/>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 name="Picture 1" descr="A screen shot of a computer code&#10;&#10;AI-generated content may be incorrect.">
            <a:extLst>
              <a:ext uri="{FF2B5EF4-FFF2-40B4-BE49-F238E27FC236}">
                <a16:creationId xmlns:a16="http://schemas.microsoft.com/office/drawing/2014/main" id="{388D2EB8-AFB6-CC8C-2D58-277A43C5E3F5}"/>
              </a:ext>
            </a:extLst>
          </p:cNvPr>
          <p:cNvPicPr>
            <a:picLocks noChangeAspect="1"/>
          </p:cNvPicPr>
          <p:nvPr/>
        </p:nvPicPr>
        <p:blipFill>
          <a:blip r:embed="rId2"/>
          <a:stretch>
            <a:fillRect/>
          </a:stretch>
        </p:blipFill>
        <p:spPr>
          <a:xfrm>
            <a:off x="1676400" y="3236187"/>
            <a:ext cx="15493981" cy="6391265"/>
          </a:xfrm>
          <a:prstGeom prst="rect">
            <a:avLst/>
          </a:prstGeom>
        </p:spPr>
      </p:pic>
    </p:spTree>
    <p:extLst>
      <p:ext uri="{BB962C8B-B14F-4D97-AF65-F5344CB8AC3E}">
        <p14:creationId xmlns:p14="http://schemas.microsoft.com/office/powerpoint/2010/main" val="35122063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636C57-4342-EBF7-866C-F54A0875BA4B}"/>
            </a:ext>
          </a:extLst>
        </p:cNvPr>
        <p:cNvGrpSpPr/>
        <p:nvPr/>
      </p:nvGrpSpPr>
      <p:grpSpPr>
        <a:xfrm>
          <a:off x="0" y="0"/>
          <a:ext cx="0" cy="0"/>
          <a:chOff x="0" y="0"/>
          <a:chExt cx="0" cy="0"/>
        </a:xfrm>
      </p:grpSpPr>
      <p:sp>
        <p:nvSpPr>
          <p:cNvPr id="8" name="Freeform 8">
            <a:extLst>
              <a:ext uri="{FF2B5EF4-FFF2-40B4-BE49-F238E27FC236}">
                <a16:creationId xmlns:a16="http://schemas.microsoft.com/office/drawing/2014/main" id="{DDC2C1C5-8228-A99C-8363-A5BD9C075506}"/>
              </a:ext>
            </a:extLst>
          </p:cNvPr>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a:extLst>
              <a:ext uri="{FF2B5EF4-FFF2-40B4-BE49-F238E27FC236}">
                <a16:creationId xmlns:a16="http://schemas.microsoft.com/office/drawing/2014/main" id="{FCC330CB-7C0F-ED9F-88BB-F7C1202EAE0F}"/>
              </a:ext>
            </a:extLst>
          </p:cNvPr>
          <p:cNvGrpSpPr/>
          <p:nvPr/>
        </p:nvGrpSpPr>
        <p:grpSpPr>
          <a:xfrm>
            <a:off x="18177932" y="8597752"/>
            <a:ext cx="110068" cy="660548"/>
            <a:chOff x="0" y="0"/>
            <a:chExt cx="28989" cy="173972"/>
          </a:xfrm>
        </p:grpSpPr>
        <p:sp>
          <p:nvSpPr>
            <p:cNvPr id="10" name="Freeform 10">
              <a:extLst>
                <a:ext uri="{FF2B5EF4-FFF2-40B4-BE49-F238E27FC236}">
                  <a16:creationId xmlns:a16="http://schemas.microsoft.com/office/drawing/2014/main" id="{AAA7D39A-7C12-E917-BD37-F564CDAD9CF1}"/>
                </a:ext>
              </a:extLst>
            </p:cNvPr>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1" name="TextBox 11">
              <a:extLst>
                <a:ext uri="{FF2B5EF4-FFF2-40B4-BE49-F238E27FC236}">
                  <a16:creationId xmlns:a16="http://schemas.microsoft.com/office/drawing/2014/main" id="{1CC35FE1-4EF3-8263-79D0-AEB0BC3489A8}"/>
                </a:ext>
              </a:extLst>
            </p:cNvPr>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40" name="Group 40">
            <a:extLst>
              <a:ext uri="{FF2B5EF4-FFF2-40B4-BE49-F238E27FC236}">
                <a16:creationId xmlns:a16="http://schemas.microsoft.com/office/drawing/2014/main" id="{CC39DFA3-6AE3-89CE-388E-6B2B49C95DD2}"/>
              </a:ext>
            </a:extLst>
          </p:cNvPr>
          <p:cNvGrpSpPr/>
          <p:nvPr/>
        </p:nvGrpSpPr>
        <p:grpSpPr>
          <a:xfrm>
            <a:off x="13106400" y="2095500"/>
            <a:ext cx="1042538" cy="47625"/>
            <a:chOff x="0" y="0"/>
            <a:chExt cx="274578" cy="12543"/>
          </a:xfrm>
        </p:grpSpPr>
        <p:sp>
          <p:nvSpPr>
            <p:cNvPr id="41" name="Freeform 41">
              <a:extLst>
                <a:ext uri="{FF2B5EF4-FFF2-40B4-BE49-F238E27FC236}">
                  <a16:creationId xmlns:a16="http://schemas.microsoft.com/office/drawing/2014/main" id="{308B5CA2-9C59-D3CA-4B03-A4221616056D}"/>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42" name="TextBox 42">
              <a:extLst>
                <a:ext uri="{FF2B5EF4-FFF2-40B4-BE49-F238E27FC236}">
                  <a16:creationId xmlns:a16="http://schemas.microsoft.com/office/drawing/2014/main" id="{C622EC0A-026D-4E32-1F7F-4ACC89DCACD9}"/>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43" name="TextBox 43">
            <a:extLst>
              <a:ext uri="{FF2B5EF4-FFF2-40B4-BE49-F238E27FC236}">
                <a16:creationId xmlns:a16="http://schemas.microsoft.com/office/drawing/2014/main" id="{2D18CE33-E49F-DC18-24EE-8661BB2DC81B}"/>
              </a:ext>
            </a:extLst>
          </p:cNvPr>
          <p:cNvSpPr txBox="1"/>
          <p:nvPr/>
        </p:nvSpPr>
        <p:spPr>
          <a:xfrm>
            <a:off x="11887200" y="1257300"/>
            <a:ext cx="4982921" cy="690125"/>
          </a:xfrm>
          <a:prstGeom prst="rect">
            <a:avLst/>
          </a:prstGeom>
        </p:spPr>
        <p:txBody>
          <a:bodyPr lIns="0" tIns="0" rIns="0" bIns="0" rtlCol="0" anchor="t">
            <a:spAutoFit/>
          </a:bodyPr>
          <a:lstStyle/>
          <a:p>
            <a:pPr algn="l">
              <a:lnSpc>
                <a:spcPts val="5336"/>
              </a:lnSpc>
            </a:pP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Intercreptors</a:t>
            </a:r>
            <a:r>
              <a:rPr lang="en-US" sz="4560" b="1">
                <a:solidFill>
                  <a:srgbClr val="1F2020"/>
                </a:solidFill>
                <a:latin typeface="Poppins Bold"/>
                <a:ea typeface="Poppins Bold"/>
                <a:cs typeface="Poppins Bold"/>
                <a:sym typeface="Poppins Bold"/>
              </a:rPr>
              <a:t> </a:t>
            </a:r>
          </a:p>
        </p:txBody>
      </p:sp>
      <p:sp>
        <p:nvSpPr>
          <p:cNvPr id="2" name="TextBox 1">
            <a:extLst>
              <a:ext uri="{FF2B5EF4-FFF2-40B4-BE49-F238E27FC236}">
                <a16:creationId xmlns:a16="http://schemas.microsoft.com/office/drawing/2014/main" id="{F9E65B2A-DF32-22DF-87D1-8544A7BE68E7}"/>
              </a:ext>
            </a:extLst>
          </p:cNvPr>
          <p:cNvSpPr txBox="1"/>
          <p:nvPr/>
        </p:nvSpPr>
        <p:spPr>
          <a:xfrm>
            <a:off x="1524000" y="2552700"/>
            <a:ext cx="15621000" cy="3323987"/>
          </a:xfrm>
          <a:prstGeom prst="rect">
            <a:avLst/>
          </a:prstGeom>
          <a:noFill/>
        </p:spPr>
        <p:txBody>
          <a:bodyPr wrap="square" rtlCol="0">
            <a:spAutoFit/>
          </a:bodyPr>
          <a:lstStyle/>
          <a:p>
            <a:pPr marL="457200" indent="-457200" algn="just">
              <a:buFont typeface="Arial" panose="020B0604020202020204" pitchFamily="34" charset="0"/>
              <a:buChar char="•"/>
            </a:pPr>
            <a:r>
              <a:rPr lang="vi-VN" sz="3000">
                <a:latin typeface="+mj-lt"/>
              </a:rPr>
              <a:t>Là cơ chế trung gian trong Dio, chặn và xử lý request, response, error trước khi gửi hoặc nhận.</a:t>
            </a:r>
            <a:endParaRPr lang="en-US" sz="3000">
              <a:latin typeface="+mj-lt"/>
            </a:endParaRPr>
          </a:p>
          <a:p>
            <a:pPr marL="457200" indent="-457200" algn="just">
              <a:buFont typeface="Arial" panose="020B0604020202020204" pitchFamily="34" charset="0"/>
              <a:buChar char="•"/>
            </a:pPr>
            <a:r>
              <a:rPr lang="en-US" sz="3000">
                <a:latin typeface="+mj-lt"/>
              </a:rPr>
              <a:t>Ba </a:t>
            </a:r>
            <a:r>
              <a:rPr lang="en-US" sz="3000" err="1">
                <a:latin typeface="+mj-lt"/>
              </a:rPr>
              <a:t>loại</a:t>
            </a:r>
            <a:r>
              <a:rPr lang="en-US" sz="3000">
                <a:latin typeface="+mj-lt"/>
              </a:rPr>
              <a:t> Interceptor </a:t>
            </a:r>
            <a:r>
              <a:rPr lang="en-US" sz="3000" err="1">
                <a:latin typeface="+mj-lt"/>
              </a:rPr>
              <a:t>chính</a:t>
            </a:r>
            <a:r>
              <a:rPr lang="en-US" sz="3000">
                <a:latin typeface="+mj-lt"/>
              </a:rPr>
              <a:t>:</a:t>
            </a:r>
          </a:p>
          <a:p>
            <a:pPr marL="1719263" indent="-573088" algn="just">
              <a:buFont typeface="Wingdings" panose="05000000000000000000" pitchFamily="2" charset="2"/>
              <a:buChar char="§"/>
            </a:pPr>
            <a:r>
              <a:rPr lang="en-US" sz="3000" b="1">
                <a:latin typeface="Times New Roman" panose="02020603050405020304" pitchFamily="18" charset="0"/>
                <a:cs typeface="Times New Roman" panose="02020603050405020304" pitchFamily="18" charset="0"/>
              </a:rPr>
              <a:t>Request</a:t>
            </a:r>
            <a:r>
              <a:rPr lang="en-US" sz="3000">
                <a:latin typeface="+mj-lt"/>
              </a:rPr>
              <a:t>: </a:t>
            </a:r>
            <a:r>
              <a:rPr lang="en-US" sz="3000" err="1">
                <a:latin typeface="+mj-lt"/>
              </a:rPr>
              <a:t>Gắn</a:t>
            </a:r>
            <a:r>
              <a:rPr lang="en-US" sz="3000">
                <a:latin typeface="+mj-lt"/>
              </a:rPr>
              <a:t> Access Token </a:t>
            </a:r>
            <a:r>
              <a:rPr lang="en-US" sz="3000" err="1">
                <a:latin typeface="+mj-lt"/>
              </a:rPr>
              <a:t>vào</a:t>
            </a:r>
            <a:r>
              <a:rPr lang="en-US" sz="3000">
                <a:latin typeface="+mj-lt"/>
              </a:rPr>
              <a:t> header, </a:t>
            </a:r>
            <a:r>
              <a:rPr lang="en-US" sz="3000" err="1">
                <a:latin typeface="+mj-lt"/>
              </a:rPr>
              <a:t>thêm</a:t>
            </a:r>
            <a:r>
              <a:rPr lang="en-US" sz="3000">
                <a:latin typeface="+mj-lt"/>
              </a:rPr>
              <a:t> </a:t>
            </a:r>
            <a:r>
              <a:rPr lang="en-US" sz="3000" err="1">
                <a:latin typeface="+mj-lt"/>
              </a:rPr>
              <a:t>thông</a:t>
            </a:r>
            <a:r>
              <a:rPr lang="en-US" sz="3000">
                <a:latin typeface="+mj-lt"/>
              </a:rPr>
              <a:t> tin (Content-Type, Accept-Language…).</a:t>
            </a:r>
          </a:p>
          <a:p>
            <a:pPr marL="1719263" indent="-573088" algn="just">
              <a:buFont typeface="Wingdings" panose="05000000000000000000" pitchFamily="2" charset="2"/>
              <a:buChar char="§"/>
            </a:pPr>
            <a:r>
              <a:rPr lang="en-US" sz="3000" b="1">
                <a:latin typeface="Times New Roman" panose="02020603050405020304" pitchFamily="18" charset="0"/>
                <a:cs typeface="Times New Roman" panose="02020603050405020304" pitchFamily="18" charset="0"/>
              </a:rPr>
              <a:t>Response</a:t>
            </a:r>
            <a:r>
              <a:rPr lang="en-US" sz="3000">
                <a:latin typeface="Times New Roman" panose="02020603050405020304" pitchFamily="18" charset="0"/>
                <a:cs typeface="Times New Roman" panose="02020603050405020304" pitchFamily="18" charset="0"/>
              </a:rPr>
              <a:t>: </a:t>
            </a:r>
            <a:r>
              <a:rPr lang="en-US" sz="3000" err="1">
                <a:latin typeface="+mj-lt"/>
              </a:rPr>
              <a:t>Xử</a:t>
            </a:r>
            <a:r>
              <a:rPr lang="en-US" sz="3000">
                <a:latin typeface="+mj-lt"/>
              </a:rPr>
              <a:t> </a:t>
            </a:r>
            <a:r>
              <a:rPr lang="en-US" sz="3000" err="1">
                <a:latin typeface="+mj-lt"/>
              </a:rPr>
              <a:t>lý</a:t>
            </a:r>
            <a:r>
              <a:rPr lang="en-US" sz="3000">
                <a:latin typeface="+mj-lt"/>
              </a:rPr>
              <a:t>, </a:t>
            </a:r>
            <a:r>
              <a:rPr lang="en-US" sz="3000" err="1">
                <a:latin typeface="+mj-lt"/>
              </a:rPr>
              <a:t>chuẩn</a:t>
            </a:r>
            <a:r>
              <a:rPr lang="en-US" sz="3000">
                <a:latin typeface="+mj-lt"/>
              </a:rPr>
              <a:t> </a:t>
            </a:r>
            <a:r>
              <a:rPr lang="en-US" sz="3000" err="1">
                <a:latin typeface="+mj-lt"/>
              </a:rPr>
              <a:t>hóa</a:t>
            </a:r>
            <a:r>
              <a:rPr lang="en-US" sz="3000">
                <a:latin typeface="+mj-lt"/>
              </a:rPr>
              <a:t> </a:t>
            </a:r>
            <a:r>
              <a:rPr lang="en-US" sz="3000" err="1">
                <a:latin typeface="+mj-lt"/>
              </a:rPr>
              <a:t>dữ</a:t>
            </a:r>
            <a:r>
              <a:rPr lang="en-US" sz="3000">
                <a:latin typeface="+mj-lt"/>
              </a:rPr>
              <a:t> </a:t>
            </a:r>
            <a:r>
              <a:rPr lang="en-US" sz="3000" err="1">
                <a:latin typeface="+mj-lt"/>
              </a:rPr>
              <a:t>liệu</a:t>
            </a:r>
            <a:r>
              <a:rPr lang="en-US" sz="3000">
                <a:latin typeface="+mj-lt"/>
              </a:rPr>
              <a:t> </a:t>
            </a:r>
            <a:r>
              <a:rPr lang="en-US" sz="3000" err="1">
                <a:latin typeface="+mj-lt"/>
              </a:rPr>
              <a:t>phản</a:t>
            </a:r>
            <a:r>
              <a:rPr lang="en-US" sz="3000">
                <a:latin typeface="+mj-lt"/>
              </a:rPr>
              <a:t> </a:t>
            </a:r>
            <a:r>
              <a:rPr lang="en-US" sz="3000" err="1">
                <a:latin typeface="+mj-lt"/>
              </a:rPr>
              <a:t>hồi</a:t>
            </a:r>
            <a:r>
              <a:rPr lang="en-US" sz="3000">
                <a:latin typeface="+mj-lt"/>
              </a:rPr>
              <a:t> (JSON, log, …).</a:t>
            </a:r>
          </a:p>
          <a:p>
            <a:pPr marL="1719263" indent="-573088" algn="just">
              <a:buFont typeface="Wingdings" panose="05000000000000000000" pitchFamily="2" charset="2"/>
              <a:buChar char="§"/>
            </a:pPr>
            <a:r>
              <a:rPr lang="en-US" sz="3000" b="1">
                <a:latin typeface="Times New Roman" panose="02020603050405020304" pitchFamily="18" charset="0"/>
                <a:cs typeface="Times New Roman" panose="02020603050405020304" pitchFamily="18" charset="0"/>
              </a:rPr>
              <a:t>Error</a:t>
            </a:r>
            <a:r>
              <a:rPr lang="en-US" sz="3000">
                <a:latin typeface="+mj-lt"/>
              </a:rPr>
              <a:t>: </a:t>
            </a:r>
            <a:r>
              <a:rPr lang="en-US" sz="3000" err="1">
                <a:latin typeface="+mj-lt"/>
              </a:rPr>
              <a:t>Phát</a:t>
            </a:r>
            <a:r>
              <a:rPr lang="en-US" sz="3000">
                <a:latin typeface="+mj-lt"/>
              </a:rPr>
              <a:t> </a:t>
            </a:r>
            <a:r>
              <a:rPr lang="en-US" sz="3000" err="1">
                <a:latin typeface="+mj-lt"/>
              </a:rPr>
              <a:t>hiện</a:t>
            </a:r>
            <a:r>
              <a:rPr lang="en-US" sz="3000">
                <a:latin typeface="+mj-lt"/>
              </a:rPr>
              <a:t> </a:t>
            </a:r>
            <a:r>
              <a:rPr lang="en-US" sz="3000" err="1">
                <a:latin typeface="+mj-lt"/>
              </a:rPr>
              <a:t>lỗi</a:t>
            </a:r>
            <a:r>
              <a:rPr lang="en-US" sz="3000">
                <a:latin typeface="+mj-lt"/>
              </a:rPr>
              <a:t> (</a:t>
            </a:r>
            <a:r>
              <a:rPr lang="en-US" sz="3000" err="1">
                <a:latin typeface="+mj-lt"/>
              </a:rPr>
              <a:t>mạng</a:t>
            </a:r>
            <a:r>
              <a:rPr lang="en-US" sz="3000">
                <a:latin typeface="+mj-lt"/>
              </a:rPr>
              <a:t>, 401, 500); </a:t>
            </a:r>
            <a:r>
              <a:rPr lang="en-US" sz="3000" err="1">
                <a:latin typeface="+mj-lt"/>
              </a:rPr>
              <a:t>nếu</a:t>
            </a:r>
            <a:r>
              <a:rPr lang="en-US" sz="3000">
                <a:latin typeface="+mj-lt"/>
              </a:rPr>
              <a:t> token </a:t>
            </a:r>
            <a:r>
              <a:rPr lang="en-US" sz="3000" err="1">
                <a:latin typeface="+mj-lt"/>
              </a:rPr>
              <a:t>hết</a:t>
            </a:r>
            <a:r>
              <a:rPr lang="en-US" sz="3000">
                <a:latin typeface="+mj-lt"/>
              </a:rPr>
              <a:t> </a:t>
            </a:r>
            <a:r>
              <a:rPr lang="en-US" sz="3000" err="1">
                <a:latin typeface="+mj-lt"/>
              </a:rPr>
              <a:t>hạn</a:t>
            </a:r>
            <a:r>
              <a:rPr lang="en-US" sz="3000">
                <a:latin typeface="+mj-lt"/>
              </a:rPr>
              <a:t> </a:t>
            </a:r>
            <a:r>
              <a:rPr lang="en-US" sz="3000" err="1">
                <a:latin typeface="+mj-lt"/>
              </a:rPr>
              <a:t>thì</a:t>
            </a:r>
            <a:r>
              <a:rPr lang="en-US" sz="3000">
                <a:latin typeface="+mj-lt"/>
              </a:rPr>
              <a:t> </a:t>
            </a:r>
            <a:r>
              <a:rPr lang="en-US" sz="3000" err="1">
                <a:latin typeface="+mj-lt"/>
              </a:rPr>
              <a:t>tự</a:t>
            </a:r>
            <a:r>
              <a:rPr lang="en-US" sz="3000">
                <a:latin typeface="+mj-lt"/>
              </a:rPr>
              <a:t> </a:t>
            </a:r>
            <a:r>
              <a:rPr lang="en-US" sz="3000" err="1">
                <a:latin typeface="+mj-lt"/>
              </a:rPr>
              <a:t>động</a:t>
            </a:r>
            <a:r>
              <a:rPr lang="en-US" sz="3000">
                <a:latin typeface="+mj-lt"/>
              </a:rPr>
              <a:t> </a:t>
            </a:r>
            <a:r>
              <a:rPr lang="en-US" sz="3000" err="1">
                <a:latin typeface="+mj-lt"/>
              </a:rPr>
              <a:t>gọi</a:t>
            </a:r>
            <a:r>
              <a:rPr lang="en-US" sz="3000">
                <a:latin typeface="+mj-lt"/>
              </a:rPr>
              <a:t> Refresh Token </a:t>
            </a:r>
            <a:r>
              <a:rPr lang="en-US" sz="3000" err="1">
                <a:latin typeface="+mj-lt"/>
              </a:rPr>
              <a:t>để</a:t>
            </a:r>
            <a:r>
              <a:rPr lang="en-US" sz="3000">
                <a:latin typeface="+mj-lt"/>
              </a:rPr>
              <a:t> </a:t>
            </a:r>
            <a:r>
              <a:rPr lang="en-US" sz="3000" err="1">
                <a:latin typeface="+mj-lt"/>
              </a:rPr>
              <a:t>lấy</a:t>
            </a:r>
            <a:r>
              <a:rPr lang="en-US" sz="3000">
                <a:latin typeface="+mj-lt"/>
              </a:rPr>
              <a:t> </a:t>
            </a:r>
            <a:r>
              <a:rPr lang="en-US" sz="3000" err="1">
                <a:latin typeface="+mj-lt"/>
              </a:rPr>
              <a:t>mới</a:t>
            </a:r>
            <a:r>
              <a:rPr lang="en-US" sz="3000">
                <a:latin typeface="+mj-lt"/>
              </a:rPr>
              <a:t>.</a:t>
            </a:r>
          </a:p>
        </p:txBody>
      </p:sp>
      <p:sp>
        <p:nvSpPr>
          <p:cNvPr id="3" name="Rectangle 2">
            <a:extLst>
              <a:ext uri="{FF2B5EF4-FFF2-40B4-BE49-F238E27FC236}">
                <a16:creationId xmlns:a16="http://schemas.microsoft.com/office/drawing/2014/main" id="{A6EA9A01-F998-DE2F-1ABE-0E0095BFCD26}"/>
              </a:ext>
            </a:extLst>
          </p:cNvPr>
          <p:cNvSpPr/>
          <p:nvPr/>
        </p:nvSpPr>
        <p:spPr>
          <a:xfrm>
            <a:off x="13899293" y="6709469"/>
            <a:ext cx="2759505" cy="2146226"/>
          </a:xfrm>
          <a:prstGeom prst="rect">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3000" b="1">
                <a:solidFill>
                  <a:schemeClr val="tx1"/>
                </a:solidFill>
              </a:rPr>
              <a:t>RESPONSE</a:t>
            </a:r>
          </a:p>
        </p:txBody>
      </p:sp>
      <p:sp>
        <p:nvSpPr>
          <p:cNvPr id="4" name="Rectangle 3">
            <a:extLst>
              <a:ext uri="{FF2B5EF4-FFF2-40B4-BE49-F238E27FC236}">
                <a16:creationId xmlns:a16="http://schemas.microsoft.com/office/drawing/2014/main" id="{D071DA9E-7B43-66A7-13A3-6AA35B82355B}"/>
              </a:ext>
            </a:extLst>
          </p:cNvPr>
          <p:cNvSpPr/>
          <p:nvPr/>
        </p:nvSpPr>
        <p:spPr>
          <a:xfrm>
            <a:off x="9813497" y="6743700"/>
            <a:ext cx="2759504" cy="2146226"/>
          </a:xfrm>
          <a:prstGeom prst="rect">
            <a:avLst/>
          </a:prstGeom>
          <a:solidFill>
            <a:srgbClr val="FFFF99"/>
          </a:solidFill>
        </p:spPr>
        <p:style>
          <a:lnRef idx="1">
            <a:schemeClr val="accent2"/>
          </a:lnRef>
          <a:fillRef idx="2">
            <a:schemeClr val="accent2"/>
          </a:fillRef>
          <a:effectRef idx="1">
            <a:schemeClr val="accent2"/>
          </a:effectRef>
          <a:fontRef idx="minor">
            <a:schemeClr val="dk1"/>
          </a:fontRef>
        </p:style>
        <p:txBody>
          <a:bodyPr rtlCol="0" anchor="ctr"/>
          <a:lstStyle/>
          <a:p>
            <a:pPr algn="ctr"/>
            <a:r>
              <a:rPr lang="en-US" sz="3000" b="1"/>
              <a:t>SERVER</a:t>
            </a:r>
          </a:p>
        </p:txBody>
      </p:sp>
      <p:sp>
        <p:nvSpPr>
          <p:cNvPr id="5" name="Rectangle 4">
            <a:extLst>
              <a:ext uri="{FF2B5EF4-FFF2-40B4-BE49-F238E27FC236}">
                <a16:creationId xmlns:a16="http://schemas.microsoft.com/office/drawing/2014/main" id="{21FF1EA6-A138-FB4F-2F5F-91B375FF2B57}"/>
              </a:ext>
            </a:extLst>
          </p:cNvPr>
          <p:cNvSpPr/>
          <p:nvPr/>
        </p:nvSpPr>
        <p:spPr>
          <a:xfrm>
            <a:off x="5715000" y="6743700"/>
            <a:ext cx="2759505" cy="2146226"/>
          </a:xfrm>
          <a:prstGeom prst="rec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sz="3000" b="1"/>
              <a:t>INTERCREPTORS</a:t>
            </a:r>
          </a:p>
        </p:txBody>
      </p:sp>
      <p:sp>
        <p:nvSpPr>
          <p:cNvPr id="6" name="Rectangle 5">
            <a:extLst>
              <a:ext uri="{FF2B5EF4-FFF2-40B4-BE49-F238E27FC236}">
                <a16:creationId xmlns:a16="http://schemas.microsoft.com/office/drawing/2014/main" id="{72DAF1D7-777D-121C-2DAD-837193CE3E5D}"/>
              </a:ext>
            </a:extLst>
          </p:cNvPr>
          <p:cNvSpPr/>
          <p:nvPr/>
        </p:nvSpPr>
        <p:spPr>
          <a:xfrm>
            <a:off x="1483551" y="6743700"/>
            <a:ext cx="2759505" cy="2146226"/>
          </a:xfrm>
          <a:prstGeom prst="rect">
            <a:avLst/>
          </a:prstGeom>
        </p:spPr>
        <p:style>
          <a:lnRef idx="1">
            <a:schemeClr val="accent4"/>
          </a:lnRef>
          <a:fillRef idx="2">
            <a:schemeClr val="accent4"/>
          </a:fillRef>
          <a:effectRef idx="1">
            <a:schemeClr val="accent4"/>
          </a:effectRef>
          <a:fontRef idx="minor">
            <a:schemeClr val="dk1"/>
          </a:fontRef>
        </p:style>
        <p:txBody>
          <a:bodyPr rtlCol="0" anchor="ctr"/>
          <a:lstStyle/>
          <a:p>
            <a:pPr algn="ctr"/>
            <a:r>
              <a:rPr lang="en-US" sz="3000" b="1"/>
              <a:t>REQUEST</a:t>
            </a:r>
          </a:p>
        </p:txBody>
      </p:sp>
      <p:cxnSp>
        <p:nvCxnSpPr>
          <p:cNvPr id="7" name="Straight Arrow Connector 6">
            <a:extLst>
              <a:ext uri="{FF2B5EF4-FFF2-40B4-BE49-F238E27FC236}">
                <a16:creationId xmlns:a16="http://schemas.microsoft.com/office/drawing/2014/main" id="{8759F4D6-9B4F-5A32-65C8-9A1A85BECF58}"/>
              </a:ext>
            </a:extLst>
          </p:cNvPr>
          <p:cNvCxnSpPr>
            <a:cxnSpLocks/>
            <a:endCxn id="5" idx="1"/>
          </p:cNvCxnSpPr>
          <p:nvPr/>
        </p:nvCxnSpPr>
        <p:spPr>
          <a:xfrm>
            <a:off x="4246539" y="7816813"/>
            <a:ext cx="1468461"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392D63A-8BFC-DE48-D24A-6373DCF42F53}"/>
              </a:ext>
            </a:extLst>
          </p:cNvPr>
          <p:cNvCxnSpPr>
            <a:cxnSpLocks/>
            <a:endCxn id="4" idx="1"/>
          </p:cNvCxnSpPr>
          <p:nvPr/>
        </p:nvCxnSpPr>
        <p:spPr>
          <a:xfrm>
            <a:off x="8474505" y="7816813"/>
            <a:ext cx="13389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6D98AB7E-4745-D3D2-4656-B1AEA60DA694}"/>
              </a:ext>
            </a:extLst>
          </p:cNvPr>
          <p:cNvCxnSpPr>
            <a:cxnSpLocks/>
            <a:endCxn id="3" idx="1"/>
          </p:cNvCxnSpPr>
          <p:nvPr/>
        </p:nvCxnSpPr>
        <p:spPr>
          <a:xfrm>
            <a:off x="12573001" y="7782582"/>
            <a:ext cx="1326292"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425343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E463D497-361E-9A16-AA15-CC2E5F9595CD}"/>
              </a:ext>
            </a:extLst>
          </p:cNvPr>
          <p:cNvSpPr txBox="1"/>
          <p:nvPr/>
        </p:nvSpPr>
        <p:spPr>
          <a:xfrm>
            <a:off x="1905000" y="6210300"/>
            <a:ext cx="13563600" cy="2215991"/>
          </a:xfrm>
          <a:prstGeom prst="rect">
            <a:avLst/>
          </a:prstGeom>
          <a:noFill/>
        </p:spPr>
        <p:txBody>
          <a:bodyPr wrap="square" rtlCol="0">
            <a:spAutoFit/>
          </a:bodyPr>
          <a:lstStyle/>
          <a:p>
            <a:pPr marL="234950" indent="-234950"/>
            <a:r>
              <a:rPr lang="vi-VN" sz="3000" b="1">
                <a:latin typeface="+mj-lt"/>
              </a:rPr>
              <a:t>onRequest</a:t>
            </a:r>
            <a:br>
              <a:rPr lang="vi-VN" sz="3000">
                <a:latin typeface="+mj-lt"/>
              </a:rPr>
            </a:br>
            <a:r>
              <a:rPr lang="vi-VN" sz="3000">
                <a:latin typeface="+mj-lt"/>
              </a:rPr>
              <a:t>Được gọi trước khi gửi yêu cầu đến server, dùng để chỉnh sửa hoặc bổ sung thông tin cho request (như chèn Access Token vào header).</a:t>
            </a:r>
          </a:p>
          <a:p>
            <a:pPr marL="234950"/>
            <a:r>
              <a:rPr lang="vi-VN" sz="3000">
                <a:latin typeface="+mj-lt"/>
              </a:rPr>
              <a:t>Ví dụ:</a:t>
            </a:r>
            <a:r>
              <a:rPr lang="en-US" sz="3000">
                <a:latin typeface="+mj-lt"/>
              </a:rPr>
              <a:t> </a:t>
            </a:r>
            <a:r>
              <a:rPr lang="vi-VN" sz="3000">
                <a:latin typeface="+mj-lt"/>
              </a:rPr>
              <a:t>Tự động thêm access_token vào header trước mỗi request.</a:t>
            </a:r>
          </a:p>
          <a:p>
            <a:endParaRPr lang="en-US"/>
          </a:p>
        </p:txBody>
      </p:sp>
      <p:pic>
        <p:nvPicPr>
          <p:cNvPr id="4" name="Picture 3" descr="A screen shot of a computer code&#10;&#10;AI-generated content may be incorrect.">
            <a:extLst>
              <a:ext uri="{FF2B5EF4-FFF2-40B4-BE49-F238E27FC236}">
                <a16:creationId xmlns:a16="http://schemas.microsoft.com/office/drawing/2014/main" id="{5B5DE7B6-52FF-EACE-F1AC-E6D8728626D1}"/>
              </a:ext>
            </a:extLst>
          </p:cNvPr>
          <p:cNvPicPr>
            <a:picLocks noChangeAspect="1"/>
          </p:cNvPicPr>
          <p:nvPr/>
        </p:nvPicPr>
        <p:blipFill>
          <a:blip r:embed="rId2"/>
          <a:stretch>
            <a:fillRect/>
          </a:stretch>
        </p:blipFill>
        <p:spPr>
          <a:xfrm>
            <a:off x="539697" y="855874"/>
            <a:ext cx="17363287" cy="5070793"/>
          </a:xfrm>
          <a:prstGeom prst="rect">
            <a:avLst/>
          </a:prstGeom>
          <a:ln w="9525">
            <a:solidFill>
              <a:schemeClr val="tx1"/>
            </a:solidFill>
            <a:prstDash val="solid"/>
          </a:ln>
        </p:spPr>
      </p:pic>
    </p:spTree>
    <p:extLst>
      <p:ext uri="{BB962C8B-B14F-4D97-AF65-F5344CB8AC3E}">
        <p14:creationId xmlns:p14="http://schemas.microsoft.com/office/powerpoint/2010/main" val="382488331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screen shot of a computer code&#10;&#10;AI-generated content may be incorrect.">
            <a:extLst>
              <a:ext uri="{FF2B5EF4-FFF2-40B4-BE49-F238E27FC236}">
                <a16:creationId xmlns:a16="http://schemas.microsoft.com/office/drawing/2014/main" id="{110BA308-C5C4-1662-488B-09B4CDFBAB31}"/>
              </a:ext>
            </a:extLst>
          </p:cNvPr>
          <p:cNvPicPr>
            <a:picLocks noChangeAspect="1"/>
          </p:cNvPicPr>
          <p:nvPr/>
        </p:nvPicPr>
        <p:blipFill>
          <a:blip r:embed="rId2"/>
          <a:stretch>
            <a:fillRect/>
          </a:stretch>
        </p:blipFill>
        <p:spPr>
          <a:xfrm>
            <a:off x="457200" y="1085235"/>
            <a:ext cx="10347374" cy="8116529"/>
          </a:xfrm>
          <a:prstGeom prst="rect">
            <a:avLst/>
          </a:prstGeom>
        </p:spPr>
      </p:pic>
      <p:sp>
        <p:nvSpPr>
          <p:cNvPr id="3" name="TextBox 2">
            <a:extLst>
              <a:ext uri="{FF2B5EF4-FFF2-40B4-BE49-F238E27FC236}">
                <a16:creationId xmlns:a16="http://schemas.microsoft.com/office/drawing/2014/main" id="{E84EFF46-2FB3-1E08-7DC4-815155DC6C32}"/>
              </a:ext>
            </a:extLst>
          </p:cNvPr>
          <p:cNvSpPr txBox="1"/>
          <p:nvPr/>
        </p:nvSpPr>
        <p:spPr>
          <a:xfrm>
            <a:off x="11748655" y="2650510"/>
            <a:ext cx="6096000" cy="4985980"/>
          </a:xfrm>
          <a:prstGeom prst="rect">
            <a:avLst/>
          </a:prstGeom>
          <a:noFill/>
        </p:spPr>
        <p:txBody>
          <a:bodyPr wrap="square" rtlCol="0">
            <a:spAutoFit/>
          </a:bodyPr>
          <a:lstStyle/>
          <a:p>
            <a:pPr algn="just"/>
            <a:r>
              <a:rPr lang="vi-VN" sz="3000" b="1">
                <a:latin typeface="+mj-lt"/>
              </a:rPr>
              <a:t>Error Interceptor:</a:t>
            </a:r>
            <a:endParaRPr lang="en-US" sz="3000" b="1">
              <a:latin typeface="+mj-lt"/>
            </a:endParaRPr>
          </a:p>
          <a:p>
            <a:pPr marL="234950" algn="just"/>
            <a:r>
              <a:rPr lang="vi-VN" sz="3000">
                <a:latin typeface="+mj-lt"/>
              </a:rPr>
              <a:t>Kích hoạt khi xảy ra lỗi (mất kết nối, lỗi 401 – Unauthorized, 500 – Server Error...). Cho phép xử lý trước khi hiển thị lỗi ra giao diện.</a:t>
            </a:r>
          </a:p>
          <a:p>
            <a:pPr marL="234950" algn="just"/>
            <a:r>
              <a:rPr lang="vi-VN" sz="3000">
                <a:latin typeface="+mj-lt"/>
              </a:rPr>
              <a:t>Ví dụ:</a:t>
            </a:r>
            <a:r>
              <a:rPr lang="en-US" sz="3000">
                <a:latin typeface="+mj-lt"/>
              </a:rPr>
              <a:t> </a:t>
            </a:r>
            <a:r>
              <a:rPr lang="vi-VN" sz="3000">
                <a:latin typeface="+mj-lt"/>
              </a:rPr>
              <a:t>Khi lỗi 401 do Access Token hết hạn, Interceptor sẽ tự động gọi Refresh Token để lấy token mới và gửi lại yêu cầu ban đầu, tránh gián đoạn trải nghiệm người dùng.</a:t>
            </a:r>
          </a:p>
          <a:p>
            <a:endParaRPr lang="en-US"/>
          </a:p>
        </p:txBody>
      </p:sp>
    </p:spTree>
    <p:extLst>
      <p:ext uri="{BB962C8B-B14F-4D97-AF65-F5344CB8AC3E}">
        <p14:creationId xmlns:p14="http://schemas.microsoft.com/office/powerpoint/2010/main" val="113179569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6D4B34-473F-07E6-06E5-37CA2D526504}"/>
            </a:ext>
          </a:extLst>
        </p:cNvPr>
        <p:cNvGrpSpPr/>
        <p:nvPr/>
      </p:nvGrpSpPr>
      <p:grpSpPr>
        <a:xfrm>
          <a:off x="0" y="0"/>
          <a:ext cx="0" cy="0"/>
          <a:chOff x="0" y="0"/>
          <a:chExt cx="0" cy="0"/>
        </a:xfrm>
      </p:grpSpPr>
      <p:sp>
        <p:nvSpPr>
          <p:cNvPr id="8" name="Freeform 8">
            <a:extLst>
              <a:ext uri="{FF2B5EF4-FFF2-40B4-BE49-F238E27FC236}">
                <a16:creationId xmlns:a16="http://schemas.microsoft.com/office/drawing/2014/main" id="{6A481230-7EB9-B104-CAFD-AB8521719829}"/>
              </a:ext>
            </a:extLst>
          </p:cNvPr>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a:extLst>
              <a:ext uri="{FF2B5EF4-FFF2-40B4-BE49-F238E27FC236}">
                <a16:creationId xmlns:a16="http://schemas.microsoft.com/office/drawing/2014/main" id="{C91B29B3-627F-7407-6624-A2DBF9CB73AA}"/>
              </a:ext>
            </a:extLst>
          </p:cNvPr>
          <p:cNvGrpSpPr/>
          <p:nvPr/>
        </p:nvGrpSpPr>
        <p:grpSpPr>
          <a:xfrm>
            <a:off x="18177932" y="8597752"/>
            <a:ext cx="110068" cy="660548"/>
            <a:chOff x="0" y="0"/>
            <a:chExt cx="28989" cy="173972"/>
          </a:xfrm>
        </p:grpSpPr>
        <p:sp>
          <p:nvSpPr>
            <p:cNvPr id="10" name="Freeform 10">
              <a:extLst>
                <a:ext uri="{FF2B5EF4-FFF2-40B4-BE49-F238E27FC236}">
                  <a16:creationId xmlns:a16="http://schemas.microsoft.com/office/drawing/2014/main" id="{7FB0BF57-3864-776D-4F66-7C50D305390F}"/>
                </a:ext>
              </a:extLst>
            </p:cNvPr>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1" name="TextBox 11">
              <a:extLst>
                <a:ext uri="{FF2B5EF4-FFF2-40B4-BE49-F238E27FC236}">
                  <a16:creationId xmlns:a16="http://schemas.microsoft.com/office/drawing/2014/main" id="{FC62D66B-02FC-E210-64B8-573DF6174552}"/>
                </a:ext>
              </a:extLst>
            </p:cNvPr>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40" name="Group 40">
            <a:extLst>
              <a:ext uri="{FF2B5EF4-FFF2-40B4-BE49-F238E27FC236}">
                <a16:creationId xmlns:a16="http://schemas.microsoft.com/office/drawing/2014/main" id="{A3659A7D-7C84-C099-E138-ECBE3CC4BE13}"/>
              </a:ext>
            </a:extLst>
          </p:cNvPr>
          <p:cNvGrpSpPr/>
          <p:nvPr/>
        </p:nvGrpSpPr>
        <p:grpSpPr>
          <a:xfrm>
            <a:off x="3124200" y="1943100"/>
            <a:ext cx="4114800" cy="75075"/>
            <a:chOff x="0" y="0"/>
            <a:chExt cx="274578" cy="12543"/>
          </a:xfrm>
        </p:grpSpPr>
        <p:sp>
          <p:nvSpPr>
            <p:cNvPr id="41" name="Freeform 41">
              <a:extLst>
                <a:ext uri="{FF2B5EF4-FFF2-40B4-BE49-F238E27FC236}">
                  <a16:creationId xmlns:a16="http://schemas.microsoft.com/office/drawing/2014/main" id="{43606212-D5F0-687A-E72D-413287A4CF26}"/>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42" name="TextBox 42">
              <a:extLst>
                <a:ext uri="{FF2B5EF4-FFF2-40B4-BE49-F238E27FC236}">
                  <a16:creationId xmlns:a16="http://schemas.microsoft.com/office/drawing/2014/main" id="{036724D8-F8D0-5C7F-F502-AA02BA86A308}"/>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43" name="TextBox 43">
            <a:extLst>
              <a:ext uri="{FF2B5EF4-FFF2-40B4-BE49-F238E27FC236}">
                <a16:creationId xmlns:a16="http://schemas.microsoft.com/office/drawing/2014/main" id="{9BFDEA81-6ED8-E308-0014-F5B1BBB68128}"/>
              </a:ext>
            </a:extLst>
          </p:cNvPr>
          <p:cNvSpPr txBox="1"/>
          <p:nvPr/>
        </p:nvSpPr>
        <p:spPr>
          <a:xfrm>
            <a:off x="1447800" y="403132"/>
            <a:ext cx="10347746" cy="1392561"/>
          </a:xfrm>
          <a:prstGeom prst="rect">
            <a:avLst/>
          </a:prstGeom>
        </p:spPr>
        <p:txBody>
          <a:bodyPr wrap="square" lIns="0" tIns="0" rIns="0" bIns="0" rtlCol="0" anchor="t">
            <a:spAutoFit/>
          </a:bodyPr>
          <a:lstStyle/>
          <a:p>
            <a:pPr>
              <a:lnSpc>
                <a:spcPts val="5336"/>
              </a:lnSpc>
            </a:pPr>
            <a:r>
              <a:rPr lang="en-US" sz="6000" b="1">
                <a:latin typeface="Times New Roman" panose="02020603050405020304" pitchFamily="18" charset="0"/>
                <a:cs typeface="Times New Roman" panose="02020603050405020304" pitchFamily="18" charset="0"/>
              </a:rPr>
              <a:t>Quy </a:t>
            </a:r>
            <a:r>
              <a:rPr lang="en-US" sz="6000" b="1" err="1">
                <a:latin typeface="Times New Roman" panose="02020603050405020304" pitchFamily="18" charset="0"/>
                <a:cs typeface="Times New Roman" panose="02020603050405020304" pitchFamily="18" charset="0"/>
              </a:rPr>
              <a:t>trình</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xử</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lý</a:t>
            </a:r>
            <a:r>
              <a:rPr lang="en-US" sz="6000" b="1">
                <a:latin typeface="Times New Roman" panose="02020603050405020304" pitchFamily="18" charset="0"/>
                <a:cs typeface="Times New Roman" panose="02020603050405020304" pitchFamily="18" charset="0"/>
              </a:rPr>
              <a:t> Authentication &amp; Interceptor </a:t>
            </a:r>
            <a:r>
              <a:rPr lang="en-US" sz="6000" b="1" err="1">
                <a:latin typeface="Times New Roman" panose="02020603050405020304" pitchFamily="18" charset="0"/>
                <a:cs typeface="Times New Roman" panose="02020603050405020304" pitchFamily="18" charset="0"/>
              </a:rPr>
              <a:t>trong</a:t>
            </a:r>
            <a:r>
              <a:rPr lang="en-US" sz="6000" b="1">
                <a:latin typeface="Times New Roman" panose="02020603050405020304" pitchFamily="18" charset="0"/>
                <a:cs typeface="Times New Roman" panose="02020603050405020304" pitchFamily="18" charset="0"/>
              </a:rPr>
              <a:t> Dio</a:t>
            </a:r>
            <a:endParaRPr lang="en-US" sz="6000" b="1">
              <a:solidFill>
                <a:srgbClr val="1F2020"/>
              </a:solidFill>
              <a:latin typeface="Times New Roman" panose="02020603050405020304" pitchFamily="18" charset="0"/>
              <a:ea typeface="Poppins Bold"/>
              <a:cs typeface="Times New Roman" panose="02020603050405020304" pitchFamily="18" charset="0"/>
              <a:sym typeface="Poppins Bold"/>
            </a:endParaRPr>
          </a:p>
        </p:txBody>
      </p:sp>
      <p:sp>
        <p:nvSpPr>
          <p:cNvPr id="2" name="TextBox 1">
            <a:extLst>
              <a:ext uri="{FF2B5EF4-FFF2-40B4-BE49-F238E27FC236}">
                <a16:creationId xmlns:a16="http://schemas.microsoft.com/office/drawing/2014/main" id="{691E14F2-B9A8-94BB-494B-2D2B8EABE00F}"/>
              </a:ext>
            </a:extLst>
          </p:cNvPr>
          <p:cNvSpPr txBox="1"/>
          <p:nvPr/>
        </p:nvSpPr>
        <p:spPr>
          <a:xfrm>
            <a:off x="1066799" y="3340490"/>
            <a:ext cx="16739937" cy="4524315"/>
          </a:xfrm>
          <a:prstGeom prst="rect">
            <a:avLst/>
          </a:prstGeom>
          <a:noFill/>
        </p:spPr>
        <p:txBody>
          <a:bodyPr wrap="square" rtlCol="0">
            <a:spAutoFit/>
          </a:bodyPr>
          <a:lstStyle/>
          <a:p>
            <a:pPr marL="342900" indent="-342900" algn="just">
              <a:buFont typeface="+mj-lt"/>
              <a:buAutoNum type="arabicPeriod"/>
            </a:pPr>
            <a:r>
              <a:rPr lang="vi-VN" sz="3000">
                <a:latin typeface="+mj-lt"/>
              </a:rPr>
              <a:t>Người dùng đăng nhập bằng tên đăng nhập và mật khẩu tại giao diện đăng nhập.</a:t>
            </a:r>
          </a:p>
          <a:p>
            <a:pPr marL="342900" indent="-342900" algn="just">
              <a:buFont typeface="+mj-lt"/>
              <a:buAutoNum type="arabicPeriod"/>
            </a:pPr>
            <a:r>
              <a:rPr lang="vi-VN" sz="3000">
                <a:latin typeface="+mj-lt"/>
              </a:rPr>
              <a:t>Server kiểm tra thông tin đăng nhập và trả về Access Token nếu hợp lệ.</a:t>
            </a:r>
          </a:p>
          <a:p>
            <a:pPr marL="342900" indent="-342900" algn="just">
              <a:buFont typeface="+mj-lt"/>
              <a:buAutoNum type="arabicPeriod"/>
            </a:pPr>
            <a:r>
              <a:rPr lang="vi-VN" sz="3000">
                <a:latin typeface="+mj-lt"/>
              </a:rPr>
              <a:t>Access Token được lưu tạm thời trong lớp DioClient để sử dụng cho các yêu cầu tiếp theo.</a:t>
            </a:r>
          </a:p>
          <a:p>
            <a:pPr marL="342900" indent="-342900" algn="just">
              <a:buFont typeface="+mj-lt"/>
              <a:buAutoNum type="arabicPeriod"/>
            </a:pPr>
            <a:r>
              <a:rPr lang="vi-VN" sz="3000">
                <a:latin typeface="+mj-lt"/>
              </a:rPr>
              <a:t>Mọi request gửi đi đều được Interceptor tự động gắn Access Token vào phần header để xác thực với server.</a:t>
            </a:r>
          </a:p>
          <a:p>
            <a:pPr marL="342900" indent="-342900" algn="just">
              <a:buFont typeface="+mj-lt"/>
              <a:buAutoNum type="arabicPeriod"/>
            </a:pPr>
            <a:r>
              <a:rPr lang="vi-VN" sz="3000">
                <a:latin typeface="+mj-lt"/>
              </a:rPr>
              <a:t>Khi xảy ra lỗi mạng hoặc hết thời gian chờ, Interceptor sẽ tự động thử lại request sau một khoảng thời gian ngắn.</a:t>
            </a:r>
          </a:p>
          <a:p>
            <a:pPr marL="342900" indent="-342900" algn="just">
              <a:buFont typeface="+mj-lt"/>
              <a:buAutoNum type="arabicPeriod"/>
            </a:pPr>
            <a:r>
              <a:rPr lang="vi-VN" sz="3000">
                <a:latin typeface="+mj-lt"/>
              </a:rPr>
              <a:t>Sau khi đăng nhập thành công, người dùng có thể truy cập dữ liệu (ví dụ: danh sách sản phẩm) thông qua các request đã được gắn token hợp lệ.</a:t>
            </a:r>
          </a:p>
          <a:p>
            <a:endParaRPr lang="en-US"/>
          </a:p>
        </p:txBody>
      </p:sp>
    </p:spTree>
    <p:extLst>
      <p:ext uri="{BB962C8B-B14F-4D97-AF65-F5344CB8AC3E}">
        <p14:creationId xmlns:p14="http://schemas.microsoft.com/office/powerpoint/2010/main" val="19705129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CFBBA-C9F6-8058-410F-93BCB1B8D6A3}"/>
            </a:ext>
          </a:extLst>
        </p:cNvPr>
        <p:cNvGrpSpPr/>
        <p:nvPr/>
      </p:nvGrpSpPr>
      <p:grpSpPr>
        <a:xfrm>
          <a:off x="0" y="0"/>
          <a:ext cx="0" cy="0"/>
          <a:chOff x="0" y="0"/>
          <a:chExt cx="0" cy="0"/>
        </a:xfrm>
      </p:grpSpPr>
      <p:grpSp>
        <p:nvGrpSpPr>
          <p:cNvPr id="8" name="Group 8">
            <a:extLst>
              <a:ext uri="{FF2B5EF4-FFF2-40B4-BE49-F238E27FC236}">
                <a16:creationId xmlns:a16="http://schemas.microsoft.com/office/drawing/2014/main" id="{6B23FC28-FBD4-9F21-1C76-61642A2656D4}"/>
              </a:ext>
            </a:extLst>
          </p:cNvPr>
          <p:cNvGrpSpPr/>
          <p:nvPr/>
        </p:nvGrpSpPr>
        <p:grpSpPr>
          <a:xfrm>
            <a:off x="-32651" y="0"/>
            <a:ext cx="1455051" cy="10287000"/>
            <a:chOff x="0" y="0"/>
            <a:chExt cx="2175674" cy="2709333"/>
          </a:xfrm>
        </p:grpSpPr>
        <p:sp>
          <p:nvSpPr>
            <p:cNvPr id="9" name="Freeform 9">
              <a:extLst>
                <a:ext uri="{FF2B5EF4-FFF2-40B4-BE49-F238E27FC236}">
                  <a16:creationId xmlns:a16="http://schemas.microsoft.com/office/drawing/2014/main" id="{BE0B9CA3-F50C-A051-344C-3BE1D9D0F97C}"/>
                </a:ext>
              </a:extLst>
            </p:cNvPr>
            <p:cNvSpPr/>
            <p:nvPr/>
          </p:nvSpPr>
          <p:spPr>
            <a:xfrm>
              <a:off x="0" y="0"/>
              <a:ext cx="2175674" cy="2709333"/>
            </a:xfrm>
            <a:custGeom>
              <a:avLst/>
              <a:gdLst/>
              <a:ahLst/>
              <a:cxnLst/>
              <a:rect l="l" t="t" r="r" b="b"/>
              <a:pathLst>
                <a:path w="2175674" h="2709333">
                  <a:moveTo>
                    <a:pt x="0" y="0"/>
                  </a:moveTo>
                  <a:lnTo>
                    <a:pt x="2175674" y="0"/>
                  </a:lnTo>
                  <a:lnTo>
                    <a:pt x="2175674" y="2709333"/>
                  </a:lnTo>
                  <a:lnTo>
                    <a:pt x="0" y="2709333"/>
                  </a:lnTo>
                  <a:close/>
                </a:path>
              </a:pathLst>
            </a:custGeom>
            <a:solidFill>
              <a:srgbClr val="335ACF"/>
            </a:solidFill>
          </p:spPr>
          <p:txBody>
            <a:bodyPr/>
            <a:lstStyle/>
            <a:p>
              <a:endParaRPr lang="en-US"/>
            </a:p>
          </p:txBody>
        </p:sp>
        <p:sp>
          <p:nvSpPr>
            <p:cNvPr id="10" name="TextBox 10">
              <a:extLst>
                <a:ext uri="{FF2B5EF4-FFF2-40B4-BE49-F238E27FC236}">
                  <a16:creationId xmlns:a16="http://schemas.microsoft.com/office/drawing/2014/main" id="{AD475EFB-D8A7-7D31-4405-011627BC5466}"/>
                </a:ext>
              </a:extLst>
            </p:cNvPr>
            <p:cNvSpPr txBox="1"/>
            <p:nvPr/>
          </p:nvSpPr>
          <p:spPr>
            <a:xfrm>
              <a:off x="0" y="-38100"/>
              <a:ext cx="2175674" cy="2747433"/>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F4AF29BA-9580-C586-3D8E-2A2C4478811F}"/>
              </a:ext>
            </a:extLst>
          </p:cNvPr>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D68BA705-1926-5A56-7B7E-B3FD313136F0}"/>
              </a:ext>
            </a:extLst>
          </p:cNvPr>
          <p:cNvGrpSpPr/>
          <p:nvPr/>
        </p:nvGrpSpPr>
        <p:grpSpPr>
          <a:xfrm>
            <a:off x="18177932" y="8597752"/>
            <a:ext cx="110068" cy="660548"/>
            <a:chOff x="0" y="0"/>
            <a:chExt cx="28989" cy="173972"/>
          </a:xfrm>
        </p:grpSpPr>
        <p:sp>
          <p:nvSpPr>
            <p:cNvPr id="13" name="Freeform 13">
              <a:extLst>
                <a:ext uri="{FF2B5EF4-FFF2-40B4-BE49-F238E27FC236}">
                  <a16:creationId xmlns:a16="http://schemas.microsoft.com/office/drawing/2014/main" id="{D80AE50F-4CA0-43E8-F456-0FE1548DD6B4}"/>
                </a:ext>
              </a:extLst>
            </p:cNvPr>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4" name="TextBox 14">
              <a:extLst>
                <a:ext uri="{FF2B5EF4-FFF2-40B4-BE49-F238E27FC236}">
                  <a16:creationId xmlns:a16="http://schemas.microsoft.com/office/drawing/2014/main" id="{A0B622BB-A778-2B7F-F9A1-D5EE54A62A89}"/>
                </a:ext>
              </a:extLst>
            </p:cNvPr>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50" name="Group 50">
            <a:extLst>
              <a:ext uri="{FF2B5EF4-FFF2-40B4-BE49-F238E27FC236}">
                <a16:creationId xmlns:a16="http://schemas.microsoft.com/office/drawing/2014/main" id="{270CEE77-AB44-8D82-AAF5-7BC32B563C33}"/>
              </a:ext>
            </a:extLst>
          </p:cNvPr>
          <p:cNvGrpSpPr/>
          <p:nvPr/>
        </p:nvGrpSpPr>
        <p:grpSpPr>
          <a:xfrm>
            <a:off x="6756400" y="1072585"/>
            <a:ext cx="3276600" cy="198647"/>
            <a:chOff x="0" y="-38100"/>
            <a:chExt cx="274578" cy="50643"/>
          </a:xfrm>
        </p:grpSpPr>
        <p:sp>
          <p:nvSpPr>
            <p:cNvPr id="51" name="Freeform 51">
              <a:extLst>
                <a:ext uri="{FF2B5EF4-FFF2-40B4-BE49-F238E27FC236}">
                  <a16:creationId xmlns:a16="http://schemas.microsoft.com/office/drawing/2014/main" id="{3DA90DE8-FCC4-0F3E-29F7-C44EAC0F5ECE}"/>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52" name="TextBox 52">
              <a:extLst>
                <a:ext uri="{FF2B5EF4-FFF2-40B4-BE49-F238E27FC236}">
                  <a16:creationId xmlns:a16="http://schemas.microsoft.com/office/drawing/2014/main" id="{4BA6570C-B26C-39D0-854E-E165B6691D39}"/>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53" name="TextBox 53">
            <a:extLst>
              <a:ext uri="{FF2B5EF4-FFF2-40B4-BE49-F238E27FC236}">
                <a16:creationId xmlns:a16="http://schemas.microsoft.com/office/drawing/2014/main" id="{7532FD17-6433-B8BD-CF62-9061297544EA}"/>
              </a:ext>
            </a:extLst>
          </p:cNvPr>
          <p:cNvSpPr txBox="1"/>
          <p:nvPr/>
        </p:nvSpPr>
        <p:spPr>
          <a:xfrm>
            <a:off x="5299500" y="382460"/>
            <a:ext cx="9042400" cy="690125"/>
          </a:xfrm>
          <a:prstGeom prst="rect">
            <a:avLst/>
          </a:prstGeom>
        </p:spPr>
        <p:txBody>
          <a:bodyPr wrap="square" lIns="0" tIns="0" rIns="0" bIns="0" rtlCol="0" anchor="t">
            <a:spAutoFit/>
          </a:bodyPr>
          <a:lstStyle/>
          <a:p>
            <a:pPr algn="l">
              <a:lnSpc>
                <a:spcPts val="5336"/>
              </a:lnSpc>
            </a:pP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Xử</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lý</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lỗi</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(Error handling)</a:t>
            </a:r>
          </a:p>
        </p:txBody>
      </p:sp>
      <p:sp>
        <p:nvSpPr>
          <p:cNvPr id="58" name="TextBox 58">
            <a:extLst>
              <a:ext uri="{FF2B5EF4-FFF2-40B4-BE49-F238E27FC236}">
                <a16:creationId xmlns:a16="http://schemas.microsoft.com/office/drawing/2014/main" id="{70ADE8F6-066C-8155-A4B3-9BD1F75F725C}"/>
              </a:ext>
            </a:extLst>
          </p:cNvPr>
          <p:cNvSpPr txBox="1"/>
          <p:nvPr/>
        </p:nvSpPr>
        <p:spPr>
          <a:xfrm>
            <a:off x="11642746" y="4994457"/>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sp>
        <p:nvSpPr>
          <p:cNvPr id="68" name="TextBox 68">
            <a:extLst>
              <a:ext uri="{FF2B5EF4-FFF2-40B4-BE49-F238E27FC236}">
                <a16:creationId xmlns:a16="http://schemas.microsoft.com/office/drawing/2014/main" id="{7B13BF0C-1458-C4D9-55A7-0A4AF13AF5CC}"/>
              </a:ext>
            </a:extLst>
          </p:cNvPr>
          <p:cNvSpPr txBox="1"/>
          <p:nvPr/>
        </p:nvSpPr>
        <p:spPr>
          <a:xfrm>
            <a:off x="11642746" y="7415164"/>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graphicFrame>
        <p:nvGraphicFramePr>
          <p:cNvPr id="4" name="Table 3">
            <a:extLst>
              <a:ext uri="{FF2B5EF4-FFF2-40B4-BE49-F238E27FC236}">
                <a16:creationId xmlns:a16="http://schemas.microsoft.com/office/drawing/2014/main" id="{83F9C34F-BDBF-9A85-8919-B32B63DD6E74}"/>
              </a:ext>
            </a:extLst>
          </p:cNvPr>
          <p:cNvGraphicFramePr>
            <a:graphicFrameLocks noGrp="1"/>
          </p:cNvGraphicFramePr>
          <p:nvPr>
            <p:extLst>
              <p:ext uri="{D42A27DB-BD31-4B8C-83A1-F6EECF244321}">
                <p14:modId xmlns:p14="http://schemas.microsoft.com/office/powerpoint/2010/main" val="3862388228"/>
              </p:ext>
            </p:extLst>
          </p:nvPr>
        </p:nvGraphicFramePr>
        <p:xfrm>
          <a:off x="3591649" y="2995355"/>
          <a:ext cx="12882701" cy="5602397"/>
        </p:xfrm>
        <a:graphic>
          <a:graphicData uri="http://schemas.openxmlformats.org/drawingml/2006/table">
            <a:tbl>
              <a:tblPr firstRow="1" bandRow="1">
                <a:tableStyleId>{5940675A-B579-460E-94D1-54222C63F5DA}</a:tableStyleId>
              </a:tblPr>
              <a:tblGrid>
                <a:gridCol w="4796751">
                  <a:extLst>
                    <a:ext uri="{9D8B030D-6E8A-4147-A177-3AD203B41FA5}">
                      <a16:colId xmlns:a16="http://schemas.microsoft.com/office/drawing/2014/main" val="782212358"/>
                    </a:ext>
                  </a:extLst>
                </a:gridCol>
                <a:gridCol w="8085950">
                  <a:extLst>
                    <a:ext uri="{9D8B030D-6E8A-4147-A177-3AD203B41FA5}">
                      <a16:colId xmlns:a16="http://schemas.microsoft.com/office/drawing/2014/main" val="3292397687"/>
                    </a:ext>
                  </a:extLst>
                </a:gridCol>
              </a:tblGrid>
              <a:tr h="723924">
                <a:tc>
                  <a:txBody>
                    <a:bodyPr/>
                    <a:lstStyle/>
                    <a:p>
                      <a:pPr algn="ctr"/>
                      <a:r>
                        <a:rPr lang="en-US" sz="3000" b="1" kern="1200" err="1">
                          <a:solidFill>
                            <a:schemeClr val="tx1"/>
                          </a:solidFill>
                          <a:effectLst/>
                          <a:latin typeface="Times New Roman" panose="02020603050405020304" pitchFamily="18" charset="0"/>
                          <a:ea typeface="+mn-ea"/>
                          <a:cs typeface="Times New Roman" panose="02020603050405020304" pitchFamily="18" charset="0"/>
                        </a:rPr>
                        <a:t>DioErrorType</a:t>
                      </a:r>
                      <a:endParaRPr lang="en-US" sz="3000" b="1">
                        <a:latin typeface="Times New Roman" panose="02020603050405020304" pitchFamily="18" charset="0"/>
                        <a:cs typeface="Times New Roman" panose="02020603050405020304" pitchFamily="18" charset="0"/>
                      </a:endParaRPr>
                    </a:p>
                  </a:txBody>
                  <a:tcPr/>
                </a:tc>
                <a:tc>
                  <a:txBody>
                    <a:bodyPr/>
                    <a:lstStyle/>
                    <a:p>
                      <a:pPr algn="ctr"/>
                      <a:r>
                        <a:rPr lang="en-US" sz="3000" b="1" err="1">
                          <a:latin typeface="Times New Roman" panose="02020603050405020304" pitchFamily="18" charset="0"/>
                          <a:cs typeface="Times New Roman" panose="02020603050405020304" pitchFamily="18" charset="0"/>
                        </a:rPr>
                        <a:t>Mô</a:t>
                      </a:r>
                      <a:r>
                        <a:rPr lang="en-US" sz="3000" b="1">
                          <a:latin typeface="Times New Roman" panose="02020603050405020304" pitchFamily="18" charset="0"/>
                          <a:cs typeface="Times New Roman" panose="02020603050405020304" pitchFamily="18" charset="0"/>
                        </a:rPr>
                        <a:t> </a:t>
                      </a:r>
                      <a:r>
                        <a:rPr lang="en-US" sz="3000" b="1" err="1">
                          <a:latin typeface="Times New Roman" panose="02020603050405020304" pitchFamily="18" charset="0"/>
                          <a:cs typeface="Times New Roman" panose="02020603050405020304" pitchFamily="18" charset="0"/>
                        </a:rPr>
                        <a:t>tả</a:t>
                      </a:r>
                      <a:endParaRPr lang="en-US" sz="3000" b="1">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39605406"/>
                  </a:ext>
                </a:extLst>
              </a:tr>
              <a:tr h="753463">
                <a:tc>
                  <a:txBody>
                    <a:bodyPr/>
                    <a:lstStyle/>
                    <a:p>
                      <a:r>
                        <a:rPr lang="en-US" sz="3000" i="1" kern="1200" err="1">
                          <a:solidFill>
                            <a:schemeClr val="tx1"/>
                          </a:solidFill>
                          <a:effectLst/>
                          <a:latin typeface="Times New Roman" panose="02020603050405020304" pitchFamily="18" charset="0"/>
                          <a:ea typeface="+mn-ea"/>
                          <a:cs typeface="Times New Roman" panose="02020603050405020304" pitchFamily="18" charset="0"/>
                        </a:rPr>
                        <a:t>connectionTimeout</a:t>
                      </a:r>
                      <a:endParaRPr lang="en-US" sz="3000" i="1">
                        <a:latin typeface="Times New Roman" panose="02020603050405020304" pitchFamily="18" charset="0"/>
                        <a:cs typeface="Times New Roman" panose="02020603050405020304" pitchFamily="18" charset="0"/>
                      </a:endParaRPr>
                    </a:p>
                  </a:txBody>
                  <a:tcPr/>
                </a:tc>
                <a:tc>
                  <a:txBody>
                    <a:bodyPr/>
                    <a:lstStyle/>
                    <a:p>
                      <a:pPr marL="0" marR="0">
                        <a:lnSpc>
                          <a:spcPct val="115000"/>
                        </a:lnSpc>
                        <a:spcAft>
                          <a:spcPts val="600"/>
                        </a:spcAft>
                        <a:buNone/>
                      </a:pPr>
                      <a:r>
                        <a:rPr lang="en-US" sz="30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3000" kern="100" err="1">
                          <a:effectLst/>
                          <a:latin typeface="Times New Roman" panose="02020603050405020304" pitchFamily="18" charset="0"/>
                          <a:ea typeface="Aptos" panose="020B0004020202020204" pitchFamily="34" charset="0"/>
                          <a:cs typeface="Times New Roman" panose="02020603050405020304" pitchFamily="18" charset="0"/>
                        </a:rPr>
                        <a:t>Kết</a:t>
                      </a:r>
                      <a:r>
                        <a:rPr lang="en-US" sz="30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3000" kern="100" err="1">
                          <a:effectLst/>
                          <a:latin typeface="Times New Roman" panose="02020603050405020304" pitchFamily="18" charset="0"/>
                          <a:ea typeface="Aptos" panose="020B0004020202020204" pitchFamily="34" charset="0"/>
                          <a:cs typeface="Times New Roman" panose="02020603050405020304" pitchFamily="18" charset="0"/>
                        </a:rPr>
                        <a:t>nối</a:t>
                      </a:r>
                      <a:r>
                        <a:rPr lang="en-US" sz="30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3000" kern="100" err="1">
                          <a:effectLst/>
                          <a:latin typeface="Times New Roman" panose="02020603050405020304" pitchFamily="18" charset="0"/>
                          <a:ea typeface="Aptos" panose="020B0004020202020204" pitchFamily="34" charset="0"/>
                          <a:cs typeface="Times New Roman" panose="02020603050405020304" pitchFamily="18" charset="0"/>
                        </a:rPr>
                        <a:t>quá</a:t>
                      </a:r>
                      <a:r>
                        <a:rPr lang="en-US" sz="30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3000" kern="100" err="1">
                          <a:effectLst/>
                          <a:latin typeface="Times New Roman" panose="02020603050405020304" pitchFamily="18" charset="0"/>
                          <a:ea typeface="Aptos" panose="020B0004020202020204" pitchFamily="34" charset="0"/>
                          <a:cs typeface="Times New Roman" panose="02020603050405020304" pitchFamily="18" charset="0"/>
                        </a:rPr>
                        <a:t>thời</a:t>
                      </a:r>
                      <a:r>
                        <a:rPr lang="en-US" sz="3000" kern="100">
                          <a:effectLst/>
                          <a:latin typeface="Times New Roman" panose="02020603050405020304" pitchFamily="18" charset="0"/>
                          <a:ea typeface="Aptos" panose="020B0004020202020204" pitchFamily="34" charset="0"/>
                          <a:cs typeface="Times New Roman" panose="02020603050405020304" pitchFamily="18" charset="0"/>
                        </a:rPr>
                        <a:t> </a:t>
                      </a:r>
                      <a:r>
                        <a:rPr lang="en-US" sz="3000" kern="100" err="1">
                          <a:effectLst/>
                          <a:latin typeface="Times New Roman" panose="02020603050405020304" pitchFamily="18" charset="0"/>
                          <a:ea typeface="Aptos" panose="020B0004020202020204" pitchFamily="34" charset="0"/>
                          <a:cs typeface="Times New Roman" panose="02020603050405020304" pitchFamily="18" charset="0"/>
                        </a:rPr>
                        <a:t>gian</a:t>
                      </a:r>
                      <a:endParaRPr lang="en-US" sz="3000" kern="100">
                        <a:effectLst/>
                        <a:latin typeface="Times New Roman" panose="02020603050405020304" pitchFamily="18" charset="0"/>
                        <a:ea typeface="Aptos" panose="020B0004020202020204" pitchFamily="34" charset="0"/>
                        <a:cs typeface="Times New Roman" panose="02020603050405020304" pitchFamily="18" charset="0"/>
                      </a:endParaRPr>
                    </a:p>
                  </a:txBody>
                  <a:tcPr marL="9525" marR="9525" marT="9525" marB="9525" anchor="ctr"/>
                </a:tc>
                <a:extLst>
                  <a:ext uri="{0D108BD9-81ED-4DB2-BD59-A6C34878D82A}">
                    <a16:rowId xmlns:a16="http://schemas.microsoft.com/office/drawing/2014/main" val="2843241577"/>
                  </a:ext>
                </a:extLst>
              </a:tr>
              <a:tr h="753463">
                <a:tc>
                  <a:txBody>
                    <a:bodyPr/>
                    <a:lstStyle/>
                    <a:p>
                      <a:r>
                        <a:rPr lang="en-US" sz="3000" i="1" kern="1200" err="1">
                          <a:solidFill>
                            <a:schemeClr val="tx1"/>
                          </a:solidFill>
                          <a:effectLst/>
                          <a:latin typeface="Times New Roman" panose="02020603050405020304" pitchFamily="18" charset="0"/>
                          <a:ea typeface="+mn-ea"/>
                          <a:cs typeface="Times New Roman" panose="02020603050405020304" pitchFamily="18" charset="0"/>
                        </a:rPr>
                        <a:t>sendTimeout</a:t>
                      </a:r>
                      <a:endParaRPr lang="en-US" sz="3000" i="1">
                        <a:latin typeface="Times New Roman" panose="02020603050405020304" pitchFamily="18" charset="0"/>
                        <a:cs typeface="Times New Roman" panose="02020603050405020304" pitchFamily="18" charset="0"/>
                      </a:endParaRPr>
                    </a:p>
                  </a:txBody>
                  <a:tcPr/>
                </a:tc>
                <a:tc>
                  <a:txBody>
                    <a:bodyPr/>
                    <a:lstStyle/>
                    <a:p>
                      <a:r>
                        <a:rPr lang="en-US" sz="3000" kern="1200" err="1">
                          <a:solidFill>
                            <a:schemeClr val="tx1"/>
                          </a:solidFill>
                          <a:effectLst/>
                          <a:latin typeface="Times New Roman" panose="02020603050405020304" pitchFamily="18" charset="0"/>
                          <a:ea typeface="+mn-ea"/>
                          <a:cs typeface="Times New Roman" panose="02020603050405020304" pitchFamily="18" charset="0"/>
                        </a:rPr>
                        <a:t>Quá</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thời</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gian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khi</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gửi</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dữ</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liệu</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lên</a:t>
                      </a:r>
                      <a:r>
                        <a:rPr lang="en-US" sz="3000" kern="1200">
                          <a:solidFill>
                            <a:schemeClr val="tx1"/>
                          </a:solidFill>
                          <a:effectLst/>
                          <a:latin typeface="Times New Roman" panose="02020603050405020304" pitchFamily="18" charset="0"/>
                          <a:ea typeface="+mn-ea"/>
                          <a:cs typeface="Times New Roman" panose="02020603050405020304" pitchFamily="18" charset="0"/>
                        </a:rPr>
                        <a:t> server</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55664575"/>
                  </a:ext>
                </a:extLst>
              </a:tr>
              <a:tr h="626417">
                <a:tc>
                  <a:txBody>
                    <a:bodyPr/>
                    <a:lstStyle/>
                    <a:p>
                      <a:r>
                        <a:rPr lang="en-US" sz="3000" i="1" kern="1200" err="1">
                          <a:solidFill>
                            <a:schemeClr val="tx1"/>
                          </a:solidFill>
                          <a:effectLst/>
                          <a:latin typeface="Times New Roman" panose="02020603050405020304" pitchFamily="18" charset="0"/>
                          <a:ea typeface="+mn-ea"/>
                          <a:cs typeface="Times New Roman" panose="02020603050405020304" pitchFamily="18" charset="0"/>
                        </a:rPr>
                        <a:t>receiveTimeout</a:t>
                      </a:r>
                      <a:endParaRPr lang="en-US" sz="3000" i="1">
                        <a:latin typeface="Times New Roman" panose="02020603050405020304" pitchFamily="18" charset="0"/>
                        <a:cs typeface="Times New Roman" panose="02020603050405020304" pitchFamily="18" charset="0"/>
                      </a:endParaRPr>
                    </a:p>
                  </a:txBody>
                  <a:tcPr/>
                </a:tc>
                <a:tc>
                  <a:txBody>
                    <a:bodyPr/>
                    <a:lstStyle/>
                    <a:p>
                      <a:r>
                        <a:rPr lang="en-US" sz="3000" kern="1200">
                          <a:solidFill>
                            <a:schemeClr val="tx1"/>
                          </a:solidFill>
                          <a:effectLst/>
                          <a:latin typeface="Times New Roman" panose="02020603050405020304" pitchFamily="18" charset="0"/>
                          <a:ea typeface="+mn-ea"/>
                          <a:cs typeface="Times New Roman" panose="02020603050405020304" pitchFamily="18" charset="0"/>
                        </a:rPr>
                        <a:t>Server </a:t>
                      </a:r>
                      <a:r>
                        <a:rPr lang="en-US" sz="3000" kern="1200" err="1">
                          <a:solidFill>
                            <a:schemeClr val="tx1"/>
                          </a:solidFill>
                          <a:effectLst/>
                          <a:latin typeface="Times New Roman" panose="02020603050405020304" pitchFamily="18" charset="0"/>
                          <a:ea typeface="+mn-ea"/>
                          <a:cs typeface="Times New Roman" panose="02020603050405020304" pitchFamily="18" charset="0"/>
                        </a:rPr>
                        <a:t>phản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hồi</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quá</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chậm</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961487866"/>
                  </a:ext>
                </a:extLst>
              </a:tr>
              <a:tr h="738833">
                <a:tc>
                  <a:txBody>
                    <a:bodyPr/>
                    <a:lstStyle/>
                    <a:p>
                      <a:r>
                        <a:rPr lang="en-US" sz="3000" i="1" kern="1200" err="1">
                          <a:solidFill>
                            <a:schemeClr val="tx1"/>
                          </a:solidFill>
                          <a:effectLst/>
                          <a:latin typeface="Times New Roman" panose="02020603050405020304" pitchFamily="18" charset="0"/>
                          <a:ea typeface="+mn-ea"/>
                          <a:cs typeface="Times New Roman" panose="02020603050405020304" pitchFamily="18" charset="0"/>
                        </a:rPr>
                        <a:t>badResponse</a:t>
                      </a:r>
                      <a:endParaRPr lang="en-US" sz="3000" i="1">
                        <a:latin typeface="Times New Roman" panose="02020603050405020304" pitchFamily="18" charset="0"/>
                        <a:cs typeface="Times New Roman" panose="02020603050405020304" pitchFamily="18" charset="0"/>
                      </a:endParaRPr>
                    </a:p>
                  </a:txBody>
                  <a:tcPr/>
                </a:tc>
                <a:tc>
                  <a:txBody>
                    <a:bodyPr/>
                    <a:lstStyle/>
                    <a:p>
                      <a:r>
                        <a:rPr lang="en-US" sz="3000" kern="1200">
                          <a:solidFill>
                            <a:schemeClr val="tx1"/>
                          </a:solidFill>
                          <a:effectLst/>
                          <a:latin typeface="Times New Roman" panose="02020603050405020304" pitchFamily="18" charset="0"/>
                          <a:ea typeface="+mn-ea"/>
                          <a:cs typeface="Times New Roman" panose="02020603050405020304" pitchFamily="18" charset="0"/>
                        </a:rPr>
                        <a:t>Server </a:t>
                      </a:r>
                      <a:r>
                        <a:rPr lang="en-US" sz="3000" kern="1200" err="1">
                          <a:solidFill>
                            <a:schemeClr val="tx1"/>
                          </a:solidFill>
                          <a:effectLst/>
                          <a:latin typeface="Times New Roman" panose="02020603050405020304" pitchFamily="18" charset="0"/>
                          <a:ea typeface="+mn-ea"/>
                          <a:cs typeface="Times New Roman" panose="02020603050405020304" pitchFamily="18" charset="0"/>
                        </a:rPr>
                        <a:t>trả</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phản</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hồi</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lỗi</a:t>
                      </a:r>
                      <a:r>
                        <a:rPr lang="en-US" sz="3000" kern="1200">
                          <a:solidFill>
                            <a:schemeClr val="tx1"/>
                          </a:solidFill>
                          <a:effectLst/>
                          <a:latin typeface="Times New Roman" panose="02020603050405020304" pitchFamily="18" charset="0"/>
                          <a:ea typeface="+mn-ea"/>
                          <a:cs typeface="Times New Roman" panose="02020603050405020304" pitchFamily="18" charset="0"/>
                        </a:rPr>
                        <a:t> (</a:t>
                      </a:r>
                      <a:r>
                        <a:rPr lang="en-US" sz="3000" kern="1200" err="1">
                          <a:solidFill>
                            <a:schemeClr val="tx1"/>
                          </a:solidFill>
                          <a:effectLst/>
                          <a:latin typeface="Times New Roman" panose="02020603050405020304" pitchFamily="18" charset="0"/>
                          <a:ea typeface="+mn-ea"/>
                          <a:cs typeface="Times New Roman" panose="02020603050405020304" pitchFamily="18" charset="0"/>
                        </a:rPr>
                        <a:t>mã</a:t>
                      </a:r>
                      <a:r>
                        <a:rPr lang="en-US" sz="3000" kern="1200">
                          <a:solidFill>
                            <a:schemeClr val="tx1"/>
                          </a:solidFill>
                          <a:effectLst/>
                          <a:latin typeface="Times New Roman" panose="02020603050405020304" pitchFamily="18" charset="0"/>
                          <a:ea typeface="+mn-ea"/>
                          <a:cs typeface="Times New Roman" panose="02020603050405020304" pitchFamily="18" charset="0"/>
                        </a:rPr>
                        <a:t> 4xx </a:t>
                      </a:r>
                      <a:r>
                        <a:rPr lang="en-US" sz="3000" kern="1200" err="1">
                          <a:solidFill>
                            <a:schemeClr val="tx1"/>
                          </a:solidFill>
                          <a:effectLst/>
                          <a:latin typeface="Times New Roman" panose="02020603050405020304" pitchFamily="18" charset="0"/>
                          <a:ea typeface="+mn-ea"/>
                          <a:cs typeface="Times New Roman" panose="02020603050405020304" pitchFamily="18" charset="0"/>
                        </a:rPr>
                        <a:t>hoặc</a:t>
                      </a:r>
                      <a:r>
                        <a:rPr lang="en-US" sz="3000" kern="1200">
                          <a:solidFill>
                            <a:schemeClr val="tx1"/>
                          </a:solidFill>
                          <a:effectLst/>
                          <a:latin typeface="Times New Roman" panose="02020603050405020304" pitchFamily="18" charset="0"/>
                          <a:ea typeface="+mn-ea"/>
                          <a:cs typeface="Times New Roman" panose="02020603050405020304" pitchFamily="18" charset="0"/>
                        </a:rPr>
                        <a:t> 5xx)</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2344594"/>
                  </a:ext>
                </a:extLst>
              </a:tr>
              <a:tr h="626417">
                <a:tc>
                  <a:txBody>
                    <a:bodyPr/>
                    <a:lstStyle/>
                    <a:p>
                      <a:r>
                        <a:rPr lang="en-US" sz="3000" i="1" kern="1200">
                          <a:solidFill>
                            <a:schemeClr val="tx1"/>
                          </a:solidFill>
                          <a:effectLst/>
                          <a:latin typeface="Times New Roman" panose="02020603050405020304" pitchFamily="18" charset="0"/>
                          <a:ea typeface="+mn-ea"/>
                          <a:cs typeface="Times New Roman" panose="02020603050405020304" pitchFamily="18" charset="0"/>
                        </a:rPr>
                        <a:t>cancel</a:t>
                      </a:r>
                      <a:endParaRPr lang="en-US" sz="3000" i="1">
                        <a:latin typeface="Times New Roman" panose="02020603050405020304" pitchFamily="18" charset="0"/>
                        <a:cs typeface="Times New Roman" panose="02020603050405020304" pitchFamily="18" charset="0"/>
                      </a:endParaRPr>
                    </a:p>
                  </a:txBody>
                  <a:tcPr/>
                </a:tc>
                <a:tc>
                  <a:txBody>
                    <a:bodyPr/>
                    <a:lstStyle/>
                    <a:p>
                      <a:r>
                        <a:rPr lang="en-US" sz="3000">
                          <a:latin typeface="Times New Roman" panose="02020603050405020304" pitchFamily="18" charset="0"/>
                          <a:cs typeface="Times New Roman" panose="02020603050405020304" pitchFamily="18" charset="0"/>
                        </a:rPr>
                        <a:t>Request </a:t>
                      </a:r>
                      <a:r>
                        <a:rPr lang="en-US" sz="3000" err="1">
                          <a:latin typeface="Times New Roman" panose="02020603050405020304" pitchFamily="18" charset="0"/>
                          <a:cs typeface="Times New Roman" panose="02020603050405020304" pitchFamily="18" charset="0"/>
                        </a:rPr>
                        <a:t>bị</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hủy</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702806159"/>
                  </a:ext>
                </a:extLst>
              </a:tr>
              <a:tr h="753463">
                <a:tc>
                  <a:txBody>
                    <a:bodyPr/>
                    <a:lstStyle/>
                    <a:p>
                      <a:r>
                        <a:rPr lang="en-US" sz="3000" i="1" kern="1200" err="1">
                          <a:solidFill>
                            <a:schemeClr val="tx1"/>
                          </a:solidFill>
                          <a:effectLst/>
                          <a:latin typeface="Times New Roman" panose="02020603050405020304" pitchFamily="18" charset="0"/>
                          <a:ea typeface="+mn-ea"/>
                          <a:cs typeface="Times New Roman" panose="02020603050405020304" pitchFamily="18" charset="0"/>
                        </a:rPr>
                        <a:t>connectionError</a:t>
                      </a:r>
                      <a:endParaRPr lang="en-US" sz="3000" i="1">
                        <a:latin typeface="Times New Roman" panose="02020603050405020304" pitchFamily="18" charset="0"/>
                        <a:cs typeface="Times New Roman" panose="02020603050405020304" pitchFamily="18" charset="0"/>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3000" err="1">
                          <a:latin typeface="Times New Roman" panose="02020603050405020304" pitchFamily="18" charset="0"/>
                          <a:cs typeface="Times New Roman" panose="02020603050405020304" pitchFamily="18" charset="0"/>
                        </a:rPr>
                        <a:t>Lỗi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không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kết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nối</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407323212"/>
                  </a:ext>
                </a:extLst>
              </a:tr>
              <a:tr h="626417">
                <a:tc>
                  <a:txBody>
                    <a:bodyPr/>
                    <a:lstStyle/>
                    <a:p>
                      <a:r>
                        <a:rPr lang="en-US" sz="3000" i="1" kern="1200">
                          <a:solidFill>
                            <a:schemeClr val="tx1"/>
                          </a:solidFill>
                          <a:effectLst/>
                          <a:latin typeface="Times New Roman" panose="02020603050405020304" pitchFamily="18" charset="0"/>
                          <a:ea typeface="+mn-ea"/>
                          <a:cs typeface="Times New Roman" panose="02020603050405020304" pitchFamily="18" charset="0"/>
                        </a:rPr>
                        <a:t>unknown</a:t>
                      </a:r>
                      <a:endParaRPr lang="en-US" sz="3000" i="1">
                        <a:latin typeface="Times New Roman" panose="02020603050405020304" pitchFamily="18" charset="0"/>
                        <a:cs typeface="Times New Roman" panose="02020603050405020304" pitchFamily="18" charset="0"/>
                      </a:endParaRPr>
                    </a:p>
                  </a:txBody>
                  <a:tcPr/>
                </a:tc>
                <a:tc>
                  <a:txBody>
                    <a:bodyPr/>
                    <a:lstStyle/>
                    <a:p>
                      <a:r>
                        <a:rPr lang="en-US" sz="3000" err="1">
                          <a:latin typeface="Times New Roman" panose="02020603050405020304" pitchFamily="18" charset="0"/>
                          <a:cs typeface="Times New Roman" panose="02020603050405020304" pitchFamily="18" charset="0"/>
                        </a:rPr>
                        <a:t>Lỗi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không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xác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định</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462418876"/>
                  </a:ext>
                </a:extLst>
              </a:tr>
            </a:tbl>
          </a:graphicData>
        </a:graphic>
      </p:graphicFrame>
    </p:spTree>
    <p:extLst>
      <p:ext uri="{BB962C8B-B14F-4D97-AF65-F5344CB8AC3E}">
        <p14:creationId xmlns:p14="http://schemas.microsoft.com/office/powerpoint/2010/main" val="147649942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6A687D-83B9-2A19-D339-8D7C3CF15A1E}"/>
            </a:ext>
          </a:extLst>
        </p:cNvPr>
        <p:cNvGrpSpPr/>
        <p:nvPr/>
      </p:nvGrpSpPr>
      <p:grpSpPr>
        <a:xfrm>
          <a:off x="0" y="0"/>
          <a:ext cx="0" cy="0"/>
          <a:chOff x="0" y="0"/>
          <a:chExt cx="0" cy="0"/>
        </a:xfrm>
      </p:grpSpPr>
      <p:grpSp>
        <p:nvGrpSpPr>
          <p:cNvPr id="8" name="Group 8">
            <a:extLst>
              <a:ext uri="{FF2B5EF4-FFF2-40B4-BE49-F238E27FC236}">
                <a16:creationId xmlns:a16="http://schemas.microsoft.com/office/drawing/2014/main" id="{5B219A3A-372E-B92C-2961-26592C967953}"/>
              </a:ext>
            </a:extLst>
          </p:cNvPr>
          <p:cNvGrpSpPr/>
          <p:nvPr/>
        </p:nvGrpSpPr>
        <p:grpSpPr>
          <a:xfrm>
            <a:off x="-32651" y="0"/>
            <a:ext cx="1455051" cy="10287000"/>
            <a:chOff x="0" y="0"/>
            <a:chExt cx="2175674" cy="2709333"/>
          </a:xfrm>
        </p:grpSpPr>
        <p:sp>
          <p:nvSpPr>
            <p:cNvPr id="9" name="Freeform 9">
              <a:extLst>
                <a:ext uri="{FF2B5EF4-FFF2-40B4-BE49-F238E27FC236}">
                  <a16:creationId xmlns:a16="http://schemas.microsoft.com/office/drawing/2014/main" id="{48945239-8A2C-FF2D-FD69-5B83C76A997D}"/>
                </a:ext>
              </a:extLst>
            </p:cNvPr>
            <p:cNvSpPr/>
            <p:nvPr/>
          </p:nvSpPr>
          <p:spPr>
            <a:xfrm>
              <a:off x="0" y="0"/>
              <a:ext cx="2175674" cy="2709333"/>
            </a:xfrm>
            <a:custGeom>
              <a:avLst/>
              <a:gdLst/>
              <a:ahLst/>
              <a:cxnLst/>
              <a:rect l="l" t="t" r="r" b="b"/>
              <a:pathLst>
                <a:path w="2175674" h="2709333">
                  <a:moveTo>
                    <a:pt x="0" y="0"/>
                  </a:moveTo>
                  <a:lnTo>
                    <a:pt x="2175674" y="0"/>
                  </a:lnTo>
                  <a:lnTo>
                    <a:pt x="2175674" y="2709333"/>
                  </a:lnTo>
                  <a:lnTo>
                    <a:pt x="0" y="2709333"/>
                  </a:lnTo>
                  <a:close/>
                </a:path>
              </a:pathLst>
            </a:custGeom>
            <a:solidFill>
              <a:srgbClr val="335ACF"/>
            </a:solidFill>
          </p:spPr>
          <p:txBody>
            <a:bodyPr/>
            <a:lstStyle/>
            <a:p>
              <a:endParaRPr lang="en-US"/>
            </a:p>
          </p:txBody>
        </p:sp>
        <p:sp>
          <p:nvSpPr>
            <p:cNvPr id="10" name="TextBox 10">
              <a:extLst>
                <a:ext uri="{FF2B5EF4-FFF2-40B4-BE49-F238E27FC236}">
                  <a16:creationId xmlns:a16="http://schemas.microsoft.com/office/drawing/2014/main" id="{3CACB680-BE51-E934-89E1-B21190AB1669}"/>
                </a:ext>
              </a:extLst>
            </p:cNvPr>
            <p:cNvSpPr txBox="1"/>
            <p:nvPr/>
          </p:nvSpPr>
          <p:spPr>
            <a:xfrm>
              <a:off x="0" y="-38100"/>
              <a:ext cx="2175674" cy="2747433"/>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23F739C7-E6D3-5CF3-6465-5D6B4EA4351E}"/>
              </a:ext>
            </a:extLst>
          </p:cNvPr>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EAD36067-20A1-2B0A-1038-3E19745B9EF0}"/>
              </a:ext>
            </a:extLst>
          </p:cNvPr>
          <p:cNvGrpSpPr/>
          <p:nvPr/>
        </p:nvGrpSpPr>
        <p:grpSpPr>
          <a:xfrm>
            <a:off x="18177932" y="8597752"/>
            <a:ext cx="110068" cy="660548"/>
            <a:chOff x="0" y="0"/>
            <a:chExt cx="28989" cy="173972"/>
          </a:xfrm>
        </p:grpSpPr>
        <p:sp>
          <p:nvSpPr>
            <p:cNvPr id="13" name="Freeform 13">
              <a:extLst>
                <a:ext uri="{FF2B5EF4-FFF2-40B4-BE49-F238E27FC236}">
                  <a16:creationId xmlns:a16="http://schemas.microsoft.com/office/drawing/2014/main" id="{F7AF43C2-BD59-5EBE-9A8E-59D7B6AC2A7F}"/>
                </a:ext>
              </a:extLst>
            </p:cNvPr>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4" name="TextBox 14">
              <a:extLst>
                <a:ext uri="{FF2B5EF4-FFF2-40B4-BE49-F238E27FC236}">
                  <a16:creationId xmlns:a16="http://schemas.microsoft.com/office/drawing/2014/main" id="{4757A47E-5B7C-0618-00D2-6C6B13D0A9B0}"/>
                </a:ext>
              </a:extLst>
            </p:cNvPr>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50" name="Group 50">
            <a:extLst>
              <a:ext uri="{FF2B5EF4-FFF2-40B4-BE49-F238E27FC236}">
                <a16:creationId xmlns:a16="http://schemas.microsoft.com/office/drawing/2014/main" id="{3DFD45EF-2AD3-32CC-2A4E-12F1636C125E}"/>
              </a:ext>
            </a:extLst>
          </p:cNvPr>
          <p:cNvGrpSpPr/>
          <p:nvPr/>
        </p:nvGrpSpPr>
        <p:grpSpPr>
          <a:xfrm>
            <a:off x="6756400" y="1072585"/>
            <a:ext cx="3276600" cy="198647"/>
            <a:chOff x="0" y="-38100"/>
            <a:chExt cx="274578" cy="50643"/>
          </a:xfrm>
        </p:grpSpPr>
        <p:sp>
          <p:nvSpPr>
            <p:cNvPr id="51" name="Freeform 51">
              <a:extLst>
                <a:ext uri="{FF2B5EF4-FFF2-40B4-BE49-F238E27FC236}">
                  <a16:creationId xmlns:a16="http://schemas.microsoft.com/office/drawing/2014/main" id="{58FC8C87-CAB8-EBB2-F495-DF61CACC812C}"/>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52" name="TextBox 52">
              <a:extLst>
                <a:ext uri="{FF2B5EF4-FFF2-40B4-BE49-F238E27FC236}">
                  <a16:creationId xmlns:a16="http://schemas.microsoft.com/office/drawing/2014/main" id="{C87964ED-1D95-24C5-D8ED-098FC69AEE2B}"/>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53" name="TextBox 53">
            <a:extLst>
              <a:ext uri="{FF2B5EF4-FFF2-40B4-BE49-F238E27FC236}">
                <a16:creationId xmlns:a16="http://schemas.microsoft.com/office/drawing/2014/main" id="{141E32DA-DD4A-8F4B-41A7-6C124C3D1F9D}"/>
              </a:ext>
            </a:extLst>
          </p:cNvPr>
          <p:cNvSpPr txBox="1"/>
          <p:nvPr/>
        </p:nvSpPr>
        <p:spPr>
          <a:xfrm>
            <a:off x="5299500" y="382460"/>
            <a:ext cx="9042400" cy="690125"/>
          </a:xfrm>
          <a:prstGeom prst="rect">
            <a:avLst/>
          </a:prstGeom>
        </p:spPr>
        <p:txBody>
          <a:bodyPr wrap="square" lIns="0" tIns="0" rIns="0" bIns="0" rtlCol="0" anchor="t">
            <a:spAutoFit/>
          </a:bodyPr>
          <a:lstStyle/>
          <a:p>
            <a:pPr algn="l">
              <a:lnSpc>
                <a:spcPts val="5336"/>
              </a:lnSpc>
            </a:pP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Xử</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lý</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lỗi</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(Error handling)</a:t>
            </a:r>
          </a:p>
        </p:txBody>
      </p:sp>
      <p:sp>
        <p:nvSpPr>
          <p:cNvPr id="58" name="TextBox 58">
            <a:extLst>
              <a:ext uri="{FF2B5EF4-FFF2-40B4-BE49-F238E27FC236}">
                <a16:creationId xmlns:a16="http://schemas.microsoft.com/office/drawing/2014/main" id="{2754CB97-ECBF-E1A8-8519-1C19C2E03059}"/>
              </a:ext>
            </a:extLst>
          </p:cNvPr>
          <p:cNvSpPr txBox="1"/>
          <p:nvPr/>
        </p:nvSpPr>
        <p:spPr>
          <a:xfrm>
            <a:off x="11642746" y="4994457"/>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sp>
        <p:nvSpPr>
          <p:cNvPr id="68" name="TextBox 68">
            <a:extLst>
              <a:ext uri="{FF2B5EF4-FFF2-40B4-BE49-F238E27FC236}">
                <a16:creationId xmlns:a16="http://schemas.microsoft.com/office/drawing/2014/main" id="{0892C5D7-2E31-A2D9-04C6-830E2377C78A}"/>
              </a:ext>
            </a:extLst>
          </p:cNvPr>
          <p:cNvSpPr txBox="1"/>
          <p:nvPr/>
        </p:nvSpPr>
        <p:spPr>
          <a:xfrm>
            <a:off x="11642746" y="7415164"/>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pic>
        <p:nvPicPr>
          <p:cNvPr id="2" name="Picture 1" descr="A screen shot of a computer code&#10;&#10;AI-generated content may be incorrect.">
            <a:extLst>
              <a:ext uri="{FF2B5EF4-FFF2-40B4-BE49-F238E27FC236}">
                <a16:creationId xmlns:a16="http://schemas.microsoft.com/office/drawing/2014/main" id="{4EEAC721-D1EB-3521-85F7-1574A9908E8E}"/>
              </a:ext>
            </a:extLst>
          </p:cNvPr>
          <p:cNvPicPr>
            <a:picLocks noChangeAspect="1"/>
          </p:cNvPicPr>
          <p:nvPr/>
        </p:nvPicPr>
        <p:blipFill>
          <a:blip r:embed="rId5"/>
          <a:stretch>
            <a:fillRect/>
          </a:stretch>
        </p:blipFill>
        <p:spPr>
          <a:xfrm>
            <a:off x="2423009" y="2268500"/>
            <a:ext cx="15219981" cy="6587195"/>
          </a:xfrm>
          <a:prstGeom prst="rect">
            <a:avLst/>
          </a:prstGeom>
          <a:ln w="9525">
            <a:solidFill>
              <a:schemeClr val="tx1"/>
            </a:solidFill>
            <a:prstDash val="solid"/>
          </a:ln>
        </p:spPr>
      </p:pic>
    </p:spTree>
    <p:extLst>
      <p:ext uri="{BB962C8B-B14F-4D97-AF65-F5344CB8AC3E}">
        <p14:creationId xmlns:p14="http://schemas.microsoft.com/office/powerpoint/2010/main" val="25006203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7C7B0D-E072-0273-1151-255344034CC3}"/>
            </a:ext>
          </a:extLst>
        </p:cNvPr>
        <p:cNvGrpSpPr/>
        <p:nvPr/>
      </p:nvGrpSpPr>
      <p:grpSpPr>
        <a:xfrm>
          <a:off x="0" y="0"/>
          <a:ext cx="0" cy="0"/>
          <a:chOff x="0" y="0"/>
          <a:chExt cx="0" cy="0"/>
        </a:xfrm>
      </p:grpSpPr>
      <p:grpSp>
        <p:nvGrpSpPr>
          <p:cNvPr id="8" name="Group 8">
            <a:extLst>
              <a:ext uri="{FF2B5EF4-FFF2-40B4-BE49-F238E27FC236}">
                <a16:creationId xmlns:a16="http://schemas.microsoft.com/office/drawing/2014/main" id="{36F61884-2BE3-6CEE-BB36-9FF557685E04}"/>
              </a:ext>
            </a:extLst>
          </p:cNvPr>
          <p:cNvGrpSpPr/>
          <p:nvPr/>
        </p:nvGrpSpPr>
        <p:grpSpPr>
          <a:xfrm>
            <a:off x="16887045" y="0"/>
            <a:ext cx="1455051" cy="10287000"/>
            <a:chOff x="0" y="0"/>
            <a:chExt cx="2175674" cy="2709333"/>
          </a:xfrm>
        </p:grpSpPr>
        <p:sp>
          <p:nvSpPr>
            <p:cNvPr id="9" name="Freeform 9">
              <a:extLst>
                <a:ext uri="{FF2B5EF4-FFF2-40B4-BE49-F238E27FC236}">
                  <a16:creationId xmlns:a16="http://schemas.microsoft.com/office/drawing/2014/main" id="{78D76155-B5A2-03E6-E2A7-E5827C3BAEB1}"/>
                </a:ext>
              </a:extLst>
            </p:cNvPr>
            <p:cNvSpPr/>
            <p:nvPr/>
          </p:nvSpPr>
          <p:spPr>
            <a:xfrm>
              <a:off x="0" y="0"/>
              <a:ext cx="2175674" cy="2709333"/>
            </a:xfrm>
            <a:custGeom>
              <a:avLst/>
              <a:gdLst/>
              <a:ahLst/>
              <a:cxnLst/>
              <a:rect l="l" t="t" r="r" b="b"/>
              <a:pathLst>
                <a:path w="2175674" h="2709333">
                  <a:moveTo>
                    <a:pt x="0" y="0"/>
                  </a:moveTo>
                  <a:lnTo>
                    <a:pt x="2175674" y="0"/>
                  </a:lnTo>
                  <a:lnTo>
                    <a:pt x="2175674" y="2709333"/>
                  </a:lnTo>
                  <a:lnTo>
                    <a:pt x="0" y="2709333"/>
                  </a:lnTo>
                  <a:close/>
                </a:path>
              </a:pathLst>
            </a:custGeom>
            <a:solidFill>
              <a:srgbClr val="335ACF"/>
            </a:solidFill>
          </p:spPr>
          <p:txBody>
            <a:bodyPr/>
            <a:lstStyle/>
            <a:p>
              <a:endParaRPr lang="en-US"/>
            </a:p>
          </p:txBody>
        </p:sp>
        <p:sp>
          <p:nvSpPr>
            <p:cNvPr id="10" name="TextBox 10">
              <a:extLst>
                <a:ext uri="{FF2B5EF4-FFF2-40B4-BE49-F238E27FC236}">
                  <a16:creationId xmlns:a16="http://schemas.microsoft.com/office/drawing/2014/main" id="{DE765B73-8A4C-1AA2-6748-F3BD57162CC1}"/>
                </a:ext>
              </a:extLst>
            </p:cNvPr>
            <p:cNvSpPr txBox="1"/>
            <p:nvPr/>
          </p:nvSpPr>
          <p:spPr>
            <a:xfrm>
              <a:off x="0" y="-38100"/>
              <a:ext cx="2175674" cy="2747433"/>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B154C001-372D-1D64-DD5A-88B842C6DC60}"/>
              </a:ext>
            </a:extLst>
          </p:cNvPr>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99AF372D-39D4-E980-D476-AEC2C6E2213A}"/>
              </a:ext>
            </a:extLst>
          </p:cNvPr>
          <p:cNvGrpSpPr/>
          <p:nvPr/>
        </p:nvGrpSpPr>
        <p:grpSpPr>
          <a:xfrm>
            <a:off x="18177932" y="8597752"/>
            <a:ext cx="110068" cy="660548"/>
            <a:chOff x="0" y="0"/>
            <a:chExt cx="28989" cy="173972"/>
          </a:xfrm>
        </p:grpSpPr>
        <p:sp>
          <p:nvSpPr>
            <p:cNvPr id="13" name="Freeform 13">
              <a:extLst>
                <a:ext uri="{FF2B5EF4-FFF2-40B4-BE49-F238E27FC236}">
                  <a16:creationId xmlns:a16="http://schemas.microsoft.com/office/drawing/2014/main" id="{52811851-D9FE-5DCB-1F44-0677A95274D3}"/>
                </a:ext>
              </a:extLst>
            </p:cNvPr>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4" name="TextBox 14">
              <a:extLst>
                <a:ext uri="{FF2B5EF4-FFF2-40B4-BE49-F238E27FC236}">
                  <a16:creationId xmlns:a16="http://schemas.microsoft.com/office/drawing/2014/main" id="{B8E3C5F4-5109-3D94-06DD-63D494A25144}"/>
                </a:ext>
              </a:extLst>
            </p:cNvPr>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50" name="Group 50">
            <a:extLst>
              <a:ext uri="{FF2B5EF4-FFF2-40B4-BE49-F238E27FC236}">
                <a16:creationId xmlns:a16="http://schemas.microsoft.com/office/drawing/2014/main" id="{0A1BA149-0589-AAA3-8578-0F4FD63B6F8A}"/>
              </a:ext>
            </a:extLst>
          </p:cNvPr>
          <p:cNvGrpSpPr/>
          <p:nvPr/>
        </p:nvGrpSpPr>
        <p:grpSpPr>
          <a:xfrm>
            <a:off x="6756400" y="1072585"/>
            <a:ext cx="3276600" cy="198647"/>
            <a:chOff x="0" y="-38100"/>
            <a:chExt cx="274578" cy="50643"/>
          </a:xfrm>
        </p:grpSpPr>
        <p:sp>
          <p:nvSpPr>
            <p:cNvPr id="51" name="Freeform 51">
              <a:extLst>
                <a:ext uri="{FF2B5EF4-FFF2-40B4-BE49-F238E27FC236}">
                  <a16:creationId xmlns:a16="http://schemas.microsoft.com/office/drawing/2014/main" id="{776517FF-1633-F312-AFA4-885FBF483563}"/>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52" name="TextBox 52">
              <a:extLst>
                <a:ext uri="{FF2B5EF4-FFF2-40B4-BE49-F238E27FC236}">
                  <a16:creationId xmlns:a16="http://schemas.microsoft.com/office/drawing/2014/main" id="{AAD384EB-21D5-88FC-E882-52794E2E2082}"/>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53" name="TextBox 53">
            <a:extLst>
              <a:ext uri="{FF2B5EF4-FFF2-40B4-BE49-F238E27FC236}">
                <a16:creationId xmlns:a16="http://schemas.microsoft.com/office/drawing/2014/main" id="{B711A793-37AD-FD54-F928-39FECE7AA568}"/>
              </a:ext>
            </a:extLst>
          </p:cNvPr>
          <p:cNvSpPr txBox="1"/>
          <p:nvPr/>
        </p:nvSpPr>
        <p:spPr>
          <a:xfrm>
            <a:off x="3149916" y="422112"/>
            <a:ext cx="11988167" cy="690125"/>
          </a:xfrm>
          <a:prstGeom prst="rect">
            <a:avLst/>
          </a:prstGeom>
        </p:spPr>
        <p:txBody>
          <a:bodyPr wrap="square" lIns="0" tIns="0" rIns="0" bIns="0" rtlCol="0" anchor="t">
            <a:spAutoFit/>
          </a:bodyPr>
          <a:lstStyle/>
          <a:p>
            <a:pPr algn="l">
              <a:lnSpc>
                <a:spcPts val="5336"/>
              </a:lnSpc>
            </a:pP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Cơ</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chế</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thử</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lại</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(Retry mechanisms)</a:t>
            </a:r>
          </a:p>
        </p:txBody>
      </p:sp>
      <p:sp>
        <p:nvSpPr>
          <p:cNvPr id="58" name="TextBox 58">
            <a:extLst>
              <a:ext uri="{FF2B5EF4-FFF2-40B4-BE49-F238E27FC236}">
                <a16:creationId xmlns:a16="http://schemas.microsoft.com/office/drawing/2014/main" id="{1E0D6933-3D5E-C4E0-93FB-762BBB1556A5}"/>
              </a:ext>
            </a:extLst>
          </p:cNvPr>
          <p:cNvSpPr txBox="1"/>
          <p:nvPr/>
        </p:nvSpPr>
        <p:spPr>
          <a:xfrm>
            <a:off x="11642746" y="4994457"/>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sp>
        <p:nvSpPr>
          <p:cNvPr id="68" name="TextBox 68">
            <a:extLst>
              <a:ext uri="{FF2B5EF4-FFF2-40B4-BE49-F238E27FC236}">
                <a16:creationId xmlns:a16="http://schemas.microsoft.com/office/drawing/2014/main" id="{116A8C74-6BC3-B026-0144-D5BCD0177704}"/>
              </a:ext>
            </a:extLst>
          </p:cNvPr>
          <p:cNvSpPr txBox="1"/>
          <p:nvPr/>
        </p:nvSpPr>
        <p:spPr>
          <a:xfrm>
            <a:off x="11642746" y="7415164"/>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sp>
        <p:nvSpPr>
          <p:cNvPr id="2" name="TextBox 1">
            <a:extLst>
              <a:ext uri="{FF2B5EF4-FFF2-40B4-BE49-F238E27FC236}">
                <a16:creationId xmlns:a16="http://schemas.microsoft.com/office/drawing/2014/main" id="{5FF70A77-3AF7-09E7-9626-ADF463B13214}"/>
              </a:ext>
            </a:extLst>
          </p:cNvPr>
          <p:cNvSpPr txBox="1"/>
          <p:nvPr/>
        </p:nvSpPr>
        <p:spPr>
          <a:xfrm>
            <a:off x="673429" y="7820030"/>
            <a:ext cx="15917333" cy="2215991"/>
          </a:xfrm>
          <a:prstGeom prst="rect">
            <a:avLst/>
          </a:prstGeom>
          <a:noFill/>
        </p:spPr>
        <p:txBody>
          <a:bodyPr wrap="square" rtlCol="0">
            <a:spAutoFit/>
          </a:bodyPr>
          <a:lstStyle/>
          <a:p>
            <a:pPr marL="457200" indent="-457200" algn="just">
              <a:buFont typeface="Arial" panose="020B0604020202020204" pitchFamily="34" charset="0"/>
              <a:buChar char="•"/>
            </a:pPr>
            <a:r>
              <a:rPr lang="en-US" sz="3000">
                <a:latin typeface="Times New Roman" panose="02020603050405020304" pitchFamily="18" charset="0"/>
                <a:cs typeface="Times New Roman" panose="02020603050405020304" pitchFamily="18" charset="0"/>
              </a:rPr>
              <a:t>Khi request </a:t>
            </a:r>
            <a:r>
              <a:rPr lang="en-US" sz="3000" err="1">
                <a:latin typeface="Times New Roman" panose="02020603050405020304" pitchFamily="18" charset="0"/>
                <a:cs typeface="Times New Roman" panose="02020603050405020304" pitchFamily="18" charset="0"/>
              </a:rPr>
              <a:t>gặp</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lỗi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mạng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hoặc</a:t>
            </a:r>
            <a:r>
              <a:rPr lang="en-US" sz="3000">
                <a:latin typeface="Times New Roman" panose="02020603050405020304" pitchFamily="18" charset="0"/>
                <a:cs typeface="Times New Roman" panose="02020603050405020304" pitchFamily="18" charset="0"/>
              </a:rPr>
              <a:t> timeout, Interceptor </a:t>
            </a:r>
            <a:r>
              <a:rPr lang="en-US" sz="3000" err="1">
                <a:latin typeface="Times New Roman" panose="02020603050405020304" pitchFamily="18" charset="0"/>
                <a:cs typeface="Times New Roman" panose="02020603050405020304" pitchFamily="18" charset="0"/>
              </a:rPr>
              <a:t>của</a:t>
            </a:r>
            <a:r>
              <a:rPr lang="en-US" sz="3000">
                <a:latin typeface="Times New Roman" panose="02020603050405020304" pitchFamily="18" charset="0"/>
                <a:cs typeface="Times New Roman" panose="02020603050405020304" pitchFamily="18" charset="0"/>
              </a:rPr>
              <a:t> DioClient </a:t>
            </a:r>
            <a:r>
              <a:rPr lang="en-US" sz="3000" err="1">
                <a:latin typeface="Times New Roman" panose="02020603050405020304" pitchFamily="18" charset="0"/>
                <a:cs typeface="Times New Roman" panose="02020603050405020304" pitchFamily="18" charset="0"/>
              </a:rPr>
              <a:t>sẽ</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tự</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động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thử</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gửi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lại</a:t>
            </a:r>
            <a:r>
              <a:rPr lang="en-US" sz="3000">
                <a:latin typeface="Times New Roman" panose="02020603050405020304" pitchFamily="18" charset="0"/>
                <a:cs typeface="Times New Roman" panose="02020603050405020304" pitchFamily="18" charset="0"/>
              </a:rPr>
              <a:t> request.</a:t>
            </a:r>
          </a:p>
          <a:p>
            <a:pPr marL="457200" indent="-457200" algn="just">
              <a:buFont typeface="Arial" panose="020B0604020202020204" pitchFamily="34" charset="0"/>
              <a:buChar char="•"/>
            </a:pPr>
            <a:r>
              <a:rPr lang="en-US" sz="3000" err="1">
                <a:latin typeface="Times New Roman" panose="02020603050405020304" pitchFamily="18" charset="0"/>
                <a:cs typeface="Times New Roman" panose="02020603050405020304" pitchFamily="18" charset="0"/>
              </a:rPr>
              <a:t>Hệ</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thống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chờ</a:t>
            </a:r>
            <a:r>
              <a:rPr lang="en-US" sz="3000">
                <a:latin typeface="Times New Roman" panose="02020603050405020304" pitchFamily="18" charset="0"/>
                <a:cs typeface="Times New Roman" panose="02020603050405020304" pitchFamily="18" charset="0"/>
              </a:rPr>
              <a:t> 2 </a:t>
            </a:r>
            <a:r>
              <a:rPr lang="en-US" sz="3000" err="1">
                <a:latin typeface="Times New Roman" panose="02020603050405020304" pitchFamily="18" charset="0"/>
                <a:cs typeface="Times New Roman" panose="02020603050405020304" pitchFamily="18" charset="0"/>
              </a:rPr>
              <a:t>giây</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rồi</a:t>
            </a:r>
            <a:r>
              <a:rPr lang="en-US" sz="3000">
                <a:latin typeface="Times New Roman" panose="02020603050405020304" pitchFamily="18" charset="0"/>
                <a:cs typeface="Times New Roman" panose="02020603050405020304" pitchFamily="18" charset="0"/>
              </a:rPr>
              <a:t> retry request </a:t>
            </a:r>
            <a:r>
              <a:rPr lang="en-US" sz="3000" err="1">
                <a:latin typeface="Times New Roman" panose="02020603050405020304" pitchFamily="18" charset="0"/>
                <a:cs typeface="Times New Roman" panose="02020603050405020304" pitchFamily="18" charset="0"/>
              </a:rPr>
              <a:t>gốc</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giữ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nguyên</a:t>
            </a:r>
            <a:r>
              <a:rPr lang="en-US" sz="3000">
                <a:latin typeface="Times New Roman" panose="02020603050405020304" pitchFamily="18" charset="0"/>
                <a:cs typeface="Times New Roman" panose="02020603050405020304" pitchFamily="18" charset="0"/>
              </a:rPr>
              <a:t> URL, header, body…).</a:t>
            </a:r>
          </a:p>
          <a:p>
            <a:pPr marL="457200" indent="-457200" algn="just">
              <a:buFont typeface="Arial" panose="020B0604020202020204" pitchFamily="34" charset="0"/>
              <a:buChar char="•"/>
            </a:pPr>
            <a:r>
              <a:rPr lang="vi-VN" sz="3000">
                <a:latin typeface="Times New Roman" panose="02020603050405020304" pitchFamily="18" charset="0"/>
                <a:cs typeface="Times New Roman" panose="02020603050405020304" pitchFamily="18" charset="0"/>
              </a:rPr>
              <a:t>Nếu retry thành công → trả response, nếu vẫn lỗi → đưa ra xử lý tại tầng trên (AuthService).</a:t>
            </a:r>
            <a:endParaRPr lang="en-US" sz="3000">
              <a:latin typeface="Times New Roman" panose="02020603050405020304" pitchFamily="18" charset="0"/>
              <a:cs typeface="Times New Roman" panose="02020603050405020304" pitchFamily="18" charset="0"/>
            </a:endParaRPr>
          </a:p>
          <a:p>
            <a:pPr marL="457200" indent="-457200" algn="just">
              <a:buFont typeface="Arial" panose="020B0604020202020204" pitchFamily="34" charset="0"/>
              <a:buChar char="•"/>
            </a:pPr>
            <a:r>
              <a:rPr lang="vi-VN" sz="3000">
                <a:latin typeface="Times New Roman" panose="02020603050405020304" pitchFamily="18" charset="0"/>
                <a:cs typeface="Times New Roman" panose="02020603050405020304" pitchFamily="18" charset="0"/>
              </a:rPr>
              <a:t>Giúp ứng dụng ổn định hơn, hạn chế báo lỗi khi mạng yếu.</a:t>
            </a:r>
          </a:p>
          <a:p>
            <a:endParaRPr lang="en-US"/>
          </a:p>
        </p:txBody>
      </p:sp>
      <p:pic>
        <p:nvPicPr>
          <p:cNvPr id="3" name="Picture 2" descr="A screen shot of a computer code&#10;&#10;AI-generated content may be incorrect.">
            <a:extLst>
              <a:ext uri="{FF2B5EF4-FFF2-40B4-BE49-F238E27FC236}">
                <a16:creationId xmlns:a16="http://schemas.microsoft.com/office/drawing/2014/main" id="{5919A3A6-ED8E-91DC-F117-D8E6BEB03B4E}"/>
              </a:ext>
            </a:extLst>
          </p:cNvPr>
          <p:cNvPicPr>
            <a:picLocks noChangeAspect="1"/>
          </p:cNvPicPr>
          <p:nvPr/>
        </p:nvPicPr>
        <p:blipFill>
          <a:blip r:embed="rId5"/>
          <a:stretch>
            <a:fillRect/>
          </a:stretch>
        </p:blipFill>
        <p:spPr>
          <a:xfrm>
            <a:off x="2201334" y="2018486"/>
            <a:ext cx="11663358" cy="5545268"/>
          </a:xfrm>
          <a:prstGeom prst="rect">
            <a:avLst/>
          </a:prstGeom>
          <a:ln w="9525">
            <a:solidFill>
              <a:schemeClr val="tx1"/>
            </a:solidFill>
            <a:prstDash val="solid"/>
          </a:ln>
        </p:spPr>
      </p:pic>
    </p:spTree>
    <p:extLst>
      <p:ext uri="{BB962C8B-B14F-4D97-AF65-F5344CB8AC3E}">
        <p14:creationId xmlns:p14="http://schemas.microsoft.com/office/powerpoint/2010/main" val="9107124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7293116" y="565634"/>
            <a:ext cx="397367" cy="28996"/>
            <a:chOff x="0" y="0"/>
            <a:chExt cx="128243" cy="9358"/>
          </a:xfrm>
        </p:grpSpPr>
        <p:sp>
          <p:nvSpPr>
            <p:cNvPr id="3" name="Freeform 3"/>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35ACF"/>
            </a:solidFill>
          </p:spPr>
          <p:txBody>
            <a:bodyPr/>
            <a:lstStyle/>
            <a:p>
              <a:endParaRPr lang="en-US"/>
            </a:p>
          </p:txBody>
        </p:sp>
        <p:sp>
          <p:nvSpPr>
            <p:cNvPr id="4" name="TextBox 4"/>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grpSp>
        <p:nvGrpSpPr>
          <p:cNvPr id="5" name="Group 5"/>
          <p:cNvGrpSpPr/>
          <p:nvPr/>
        </p:nvGrpSpPr>
        <p:grpSpPr>
          <a:xfrm>
            <a:off x="17293116" y="657737"/>
            <a:ext cx="397367" cy="28996"/>
            <a:chOff x="0" y="0"/>
            <a:chExt cx="128243" cy="9358"/>
          </a:xfrm>
        </p:grpSpPr>
        <p:sp>
          <p:nvSpPr>
            <p:cNvPr id="6" name="Freeform 6"/>
            <p:cNvSpPr/>
            <p:nvPr/>
          </p:nvSpPr>
          <p:spPr>
            <a:xfrm>
              <a:off x="0" y="0"/>
              <a:ext cx="128243" cy="9358"/>
            </a:xfrm>
            <a:custGeom>
              <a:avLst/>
              <a:gdLst/>
              <a:ahLst/>
              <a:cxnLst/>
              <a:rect l="l" t="t" r="r" b="b"/>
              <a:pathLst>
                <a:path w="128243" h="9358">
                  <a:moveTo>
                    <a:pt x="0" y="0"/>
                  </a:moveTo>
                  <a:lnTo>
                    <a:pt x="128243" y="0"/>
                  </a:lnTo>
                  <a:lnTo>
                    <a:pt x="128243" y="9358"/>
                  </a:lnTo>
                  <a:lnTo>
                    <a:pt x="0" y="9358"/>
                  </a:lnTo>
                  <a:close/>
                </a:path>
              </a:pathLst>
            </a:custGeom>
            <a:solidFill>
              <a:srgbClr val="335ACF"/>
            </a:solidFill>
          </p:spPr>
          <p:txBody>
            <a:bodyPr/>
            <a:lstStyle/>
            <a:p>
              <a:endParaRPr lang="en-US"/>
            </a:p>
          </p:txBody>
        </p:sp>
        <p:sp>
          <p:nvSpPr>
            <p:cNvPr id="7" name="TextBox 7"/>
            <p:cNvSpPr txBox="1"/>
            <p:nvPr/>
          </p:nvSpPr>
          <p:spPr>
            <a:xfrm>
              <a:off x="0" y="-38100"/>
              <a:ext cx="128243" cy="47458"/>
            </a:xfrm>
            <a:prstGeom prst="rect">
              <a:avLst/>
            </a:prstGeom>
          </p:spPr>
          <p:txBody>
            <a:bodyPr lIns="50800" tIns="50800" rIns="50800" bIns="50800" rtlCol="0" anchor="ctr"/>
            <a:lstStyle/>
            <a:p>
              <a:pPr algn="ctr">
                <a:lnSpc>
                  <a:spcPts val="2659"/>
                </a:lnSpc>
                <a:spcBef>
                  <a:spcPct val="0"/>
                </a:spcBef>
              </a:pPr>
              <a:endParaRPr/>
            </a:p>
          </p:txBody>
        </p:sp>
      </p:grpSp>
      <p:sp>
        <p:nvSpPr>
          <p:cNvPr id="8" name="Freeform 8"/>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p:cNvGrpSpPr/>
          <p:nvPr/>
        </p:nvGrpSpPr>
        <p:grpSpPr>
          <a:xfrm>
            <a:off x="-1148802" y="7301218"/>
            <a:ext cx="20585603" cy="5264356"/>
            <a:chOff x="0" y="0"/>
            <a:chExt cx="4274726" cy="1093176"/>
          </a:xfrm>
        </p:grpSpPr>
        <p:sp>
          <p:nvSpPr>
            <p:cNvPr id="10" name="Freeform 10"/>
            <p:cNvSpPr/>
            <p:nvPr/>
          </p:nvSpPr>
          <p:spPr>
            <a:xfrm>
              <a:off x="0" y="0"/>
              <a:ext cx="4274726" cy="1093176"/>
            </a:xfrm>
            <a:custGeom>
              <a:avLst/>
              <a:gdLst/>
              <a:ahLst/>
              <a:cxnLst/>
              <a:rect l="l" t="t" r="r" b="b"/>
              <a:pathLst>
                <a:path w="4274726" h="1093176">
                  <a:moveTo>
                    <a:pt x="2137363" y="0"/>
                  </a:moveTo>
                  <a:cubicBezTo>
                    <a:pt x="956930" y="0"/>
                    <a:pt x="0" y="244716"/>
                    <a:pt x="0" y="546588"/>
                  </a:cubicBezTo>
                  <a:cubicBezTo>
                    <a:pt x="0" y="848460"/>
                    <a:pt x="956930" y="1093176"/>
                    <a:pt x="2137363" y="1093176"/>
                  </a:cubicBezTo>
                  <a:cubicBezTo>
                    <a:pt x="3317796" y="1093176"/>
                    <a:pt x="4274726" y="848460"/>
                    <a:pt x="4274726" y="546588"/>
                  </a:cubicBezTo>
                  <a:cubicBezTo>
                    <a:pt x="4274726" y="244716"/>
                    <a:pt x="3317796" y="0"/>
                    <a:pt x="2137363" y="0"/>
                  </a:cubicBezTo>
                  <a:close/>
                </a:path>
              </a:pathLst>
            </a:custGeom>
            <a:solidFill>
              <a:srgbClr val="335ACF"/>
            </a:solidFill>
          </p:spPr>
          <p:txBody>
            <a:bodyPr/>
            <a:lstStyle/>
            <a:p>
              <a:endParaRPr lang="en-US"/>
            </a:p>
          </p:txBody>
        </p:sp>
        <p:sp>
          <p:nvSpPr>
            <p:cNvPr id="11" name="TextBox 11"/>
            <p:cNvSpPr txBox="1"/>
            <p:nvPr/>
          </p:nvSpPr>
          <p:spPr>
            <a:xfrm>
              <a:off x="400756" y="64385"/>
              <a:ext cx="3473215" cy="926305"/>
            </a:xfrm>
            <a:prstGeom prst="rect">
              <a:avLst/>
            </a:prstGeom>
          </p:spPr>
          <p:txBody>
            <a:bodyPr lIns="50800" tIns="50800" rIns="50800" bIns="50800" rtlCol="0" anchor="ctr"/>
            <a:lstStyle/>
            <a:p>
              <a:pPr algn="ctr">
                <a:lnSpc>
                  <a:spcPts val="2659"/>
                </a:lnSpc>
              </a:pPr>
              <a:endParaRPr/>
            </a:p>
          </p:txBody>
        </p:sp>
      </p:grpSp>
      <p:grpSp>
        <p:nvGrpSpPr>
          <p:cNvPr id="12" name="Group 12"/>
          <p:cNvGrpSpPr>
            <a:grpSpLocks noChangeAspect="1"/>
          </p:cNvGrpSpPr>
          <p:nvPr/>
        </p:nvGrpSpPr>
        <p:grpSpPr>
          <a:xfrm>
            <a:off x="7406341" y="4044667"/>
            <a:ext cx="3475318" cy="6876514"/>
            <a:chOff x="0" y="0"/>
            <a:chExt cx="2620010" cy="5184140"/>
          </a:xfrm>
        </p:grpSpPr>
        <p:sp>
          <p:nvSpPr>
            <p:cNvPr id="13" name="Freeform 1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US"/>
            </a:p>
          </p:txBody>
        </p:sp>
        <p:sp>
          <p:nvSpPr>
            <p:cNvPr id="14" name="Freeform 1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58351" r="-58351"/>
              </a:stretch>
            </a:blipFill>
          </p:spPr>
          <p:txBody>
            <a:bodyPr/>
            <a:lstStyle/>
            <a:p>
              <a:endParaRPr lang="en-US"/>
            </a:p>
          </p:txBody>
        </p:sp>
        <p:sp>
          <p:nvSpPr>
            <p:cNvPr id="15" name="Freeform 1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txBody>
            <a:bodyPr/>
            <a:lstStyle/>
            <a:p>
              <a:endParaRPr lang="en-US"/>
            </a:p>
          </p:txBody>
        </p:sp>
        <p:sp>
          <p:nvSpPr>
            <p:cNvPr id="16" name="Freeform 1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txBody>
            <a:bodyPr/>
            <a:lstStyle/>
            <a:p>
              <a:endParaRPr lang="en-US"/>
            </a:p>
          </p:txBody>
        </p:sp>
        <p:sp>
          <p:nvSpPr>
            <p:cNvPr id="17" name="Freeform 1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txBody>
            <a:bodyPr/>
            <a:lstStyle/>
            <a:p>
              <a:endParaRPr lang="en-US"/>
            </a:p>
          </p:txBody>
        </p:sp>
        <p:sp>
          <p:nvSpPr>
            <p:cNvPr id="18" name="Freeform 1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txBody>
            <a:bodyPr/>
            <a:lstStyle/>
            <a:p>
              <a:endParaRPr lang="en-US"/>
            </a:p>
          </p:txBody>
        </p:sp>
        <p:sp>
          <p:nvSpPr>
            <p:cNvPr id="19" name="Freeform 1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txBody>
            <a:bodyPr/>
            <a:lstStyle/>
            <a:p>
              <a:endParaRPr lang="en-US"/>
            </a:p>
          </p:txBody>
        </p:sp>
        <p:sp>
          <p:nvSpPr>
            <p:cNvPr id="20" name="Freeform 2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txBody>
            <a:bodyPr/>
            <a:lstStyle/>
            <a:p>
              <a:endParaRPr lang="en-US"/>
            </a:p>
          </p:txBody>
        </p:sp>
        <p:sp>
          <p:nvSpPr>
            <p:cNvPr id="21" name="Freeform 2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txBody>
            <a:bodyPr/>
            <a:lstStyle/>
            <a:p>
              <a:endParaRPr lang="en-US"/>
            </a:p>
          </p:txBody>
        </p:sp>
      </p:grpSp>
      <p:grpSp>
        <p:nvGrpSpPr>
          <p:cNvPr id="22" name="Group 22"/>
          <p:cNvGrpSpPr>
            <a:grpSpLocks noChangeAspect="1"/>
          </p:cNvGrpSpPr>
          <p:nvPr/>
        </p:nvGrpSpPr>
        <p:grpSpPr>
          <a:xfrm>
            <a:off x="10329460" y="5143500"/>
            <a:ext cx="2919979" cy="5777681"/>
            <a:chOff x="0" y="0"/>
            <a:chExt cx="2620010" cy="5184140"/>
          </a:xfrm>
        </p:grpSpPr>
        <p:sp>
          <p:nvSpPr>
            <p:cNvPr id="23" name="Freeform 2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US"/>
            </a:p>
          </p:txBody>
        </p:sp>
        <p:sp>
          <p:nvSpPr>
            <p:cNvPr id="24" name="Freeform 2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58351" r="-58351"/>
              </a:stretch>
            </a:blipFill>
          </p:spPr>
          <p:txBody>
            <a:bodyPr/>
            <a:lstStyle/>
            <a:p>
              <a:endParaRPr lang="en-US"/>
            </a:p>
          </p:txBody>
        </p:sp>
        <p:sp>
          <p:nvSpPr>
            <p:cNvPr id="25" name="Freeform 2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txBody>
            <a:bodyPr/>
            <a:lstStyle/>
            <a:p>
              <a:endParaRPr lang="en-US"/>
            </a:p>
          </p:txBody>
        </p:sp>
        <p:sp>
          <p:nvSpPr>
            <p:cNvPr id="26" name="Freeform 2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txBody>
            <a:bodyPr/>
            <a:lstStyle/>
            <a:p>
              <a:endParaRPr lang="en-US"/>
            </a:p>
          </p:txBody>
        </p:sp>
        <p:sp>
          <p:nvSpPr>
            <p:cNvPr id="27" name="Freeform 2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txBody>
            <a:bodyPr/>
            <a:lstStyle/>
            <a:p>
              <a:endParaRPr lang="en-US"/>
            </a:p>
          </p:txBody>
        </p:sp>
        <p:sp>
          <p:nvSpPr>
            <p:cNvPr id="28" name="Freeform 2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txBody>
            <a:bodyPr/>
            <a:lstStyle/>
            <a:p>
              <a:endParaRPr lang="en-US"/>
            </a:p>
          </p:txBody>
        </p:sp>
        <p:sp>
          <p:nvSpPr>
            <p:cNvPr id="29" name="Freeform 2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txBody>
            <a:bodyPr/>
            <a:lstStyle/>
            <a:p>
              <a:endParaRPr lang="en-US"/>
            </a:p>
          </p:txBody>
        </p:sp>
        <p:sp>
          <p:nvSpPr>
            <p:cNvPr id="30" name="Freeform 3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txBody>
            <a:bodyPr/>
            <a:lstStyle/>
            <a:p>
              <a:endParaRPr lang="en-US"/>
            </a:p>
          </p:txBody>
        </p:sp>
        <p:sp>
          <p:nvSpPr>
            <p:cNvPr id="31" name="Freeform 3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txBody>
            <a:bodyPr/>
            <a:lstStyle/>
            <a:p>
              <a:endParaRPr lang="en-US"/>
            </a:p>
          </p:txBody>
        </p:sp>
      </p:grpSp>
      <p:grpSp>
        <p:nvGrpSpPr>
          <p:cNvPr id="32" name="Group 32"/>
          <p:cNvGrpSpPr>
            <a:grpSpLocks noChangeAspect="1"/>
          </p:cNvGrpSpPr>
          <p:nvPr/>
        </p:nvGrpSpPr>
        <p:grpSpPr>
          <a:xfrm>
            <a:off x="5038561" y="5143500"/>
            <a:ext cx="2919979" cy="5777681"/>
            <a:chOff x="0" y="0"/>
            <a:chExt cx="2620010" cy="5184140"/>
          </a:xfrm>
        </p:grpSpPr>
        <p:sp>
          <p:nvSpPr>
            <p:cNvPr id="33" name="Freeform 3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US"/>
            </a:p>
          </p:txBody>
        </p:sp>
        <p:sp>
          <p:nvSpPr>
            <p:cNvPr id="34" name="Freeform 3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58351" r="-58351"/>
              </a:stretch>
            </a:blipFill>
          </p:spPr>
          <p:txBody>
            <a:bodyPr/>
            <a:lstStyle/>
            <a:p>
              <a:endParaRPr lang="en-US"/>
            </a:p>
          </p:txBody>
        </p:sp>
        <p:sp>
          <p:nvSpPr>
            <p:cNvPr id="35" name="Freeform 3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txBody>
            <a:bodyPr/>
            <a:lstStyle/>
            <a:p>
              <a:endParaRPr lang="en-US"/>
            </a:p>
          </p:txBody>
        </p:sp>
        <p:sp>
          <p:nvSpPr>
            <p:cNvPr id="36" name="Freeform 3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txBody>
            <a:bodyPr/>
            <a:lstStyle/>
            <a:p>
              <a:endParaRPr lang="en-US"/>
            </a:p>
          </p:txBody>
        </p:sp>
        <p:sp>
          <p:nvSpPr>
            <p:cNvPr id="37" name="Freeform 3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txBody>
            <a:bodyPr/>
            <a:lstStyle/>
            <a:p>
              <a:endParaRPr lang="en-US"/>
            </a:p>
          </p:txBody>
        </p:sp>
        <p:sp>
          <p:nvSpPr>
            <p:cNvPr id="38" name="Freeform 3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txBody>
            <a:bodyPr/>
            <a:lstStyle/>
            <a:p>
              <a:endParaRPr lang="en-US"/>
            </a:p>
          </p:txBody>
        </p:sp>
        <p:sp>
          <p:nvSpPr>
            <p:cNvPr id="39" name="Freeform 3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txBody>
            <a:bodyPr/>
            <a:lstStyle/>
            <a:p>
              <a:endParaRPr lang="en-US"/>
            </a:p>
          </p:txBody>
        </p:sp>
        <p:sp>
          <p:nvSpPr>
            <p:cNvPr id="40" name="Freeform 4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txBody>
            <a:bodyPr/>
            <a:lstStyle/>
            <a:p>
              <a:endParaRPr lang="en-US"/>
            </a:p>
          </p:txBody>
        </p:sp>
        <p:sp>
          <p:nvSpPr>
            <p:cNvPr id="41" name="Freeform 4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txBody>
            <a:bodyPr/>
            <a:lstStyle/>
            <a:p>
              <a:endParaRPr lang="en-US"/>
            </a:p>
          </p:txBody>
        </p:sp>
      </p:grpSp>
      <p:grpSp>
        <p:nvGrpSpPr>
          <p:cNvPr id="42" name="Group 42"/>
          <p:cNvGrpSpPr>
            <a:grpSpLocks noChangeAspect="1"/>
          </p:cNvGrpSpPr>
          <p:nvPr/>
        </p:nvGrpSpPr>
        <p:grpSpPr>
          <a:xfrm>
            <a:off x="12697923" y="6476535"/>
            <a:ext cx="2246277" cy="4444645"/>
            <a:chOff x="0" y="0"/>
            <a:chExt cx="2620010" cy="5184140"/>
          </a:xfrm>
        </p:grpSpPr>
        <p:sp>
          <p:nvSpPr>
            <p:cNvPr id="43" name="Freeform 4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US"/>
            </a:p>
          </p:txBody>
        </p:sp>
        <p:sp>
          <p:nvSpPr>
            <p:cNvPr id="44" name="Freeform 4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58351" r="-58351"/>
              </a:stretch>
            </a:blipFill>
          </p:spPr>
          <p:txBody>
            <a:bodyPr/>
            <a:lstStyle/>
            <a:p>
              <a:endParaRPr lang="en-US"/>
            </a:p>
          </p:txBody>
        </p:sp>
        <p:sp>
          <p:nvSpPr>
            <p:cNvPr id="45" name="Freeform 4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txBody>
            <a:bodyPr/>
            <a:lstStyle/>
            <a:p>
              <a:endParaRPr lang="en-US"/>
            </a:p>
          </p:txBody>
        </p:sp>
        <p:sp>
          <p:nvSpPr>
            <p:cNvPr id="46" name="Freeform 4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txBody>
            <a:bodyPr/>
            <a:lstStyle/>
            <a:p>
              <a:endParaRPr lang="en-US"/>
            </a:p>
          </p:txBody>
        </p:sp>
        <p:sp>
          <p:nvSpPr>
            <p:cNvPr id="47" name="Freeform 4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txBody>
            <a:bodyPr/>
            <a:lstStyle/>
            <a:p>
              <a:endParaRPr lang="en-US"/>
            </a:p>
          </p:txBody>
        </p:sp>
        <p:sp>
          <p:nvSpPr>
            <p:cNvPr id="48" name="Freeform 4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txBody>
            <a:bodyPr/>
            <a:lstStyle/>
            <a:p>
              <a:endParaRPr lang="en-US"/>
            </a:p>
          </p:txBody>
        </p:sp>
        <p:sp>
          <p:nvSpPr>
            <p:cNvPr id="49" name="Freeform 4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txBody>
            <a:bodyPr/>
            <a:lstStyle/>
            <a:p>
              <a:endParaRPr lang="en-US"/>
            </a:p>
          </p:txBody>
        </p:sp>
        <p:sp>
          <p:nvSpPr>
            <p:cNvPr id="50" name="Freeform 5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txBody>
            <a:bodyPr/>
            <a:lstStyle/>
            <a:p>
              <a:endParaRPr lang="en-US"/>
            </a:p>
          </p:txBody>
        </p:sp>
        <p:sp>
          <p:nvSpPr>
            <p:cNvPr id="51" name="Freeform 5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txBody>
            <a:bodyPr/>
            <a:lstStyle/>
            <a:p>
              <a:endParaRPr lang="en-US"/>
            </a:p>
          </p:txBody>
        </p:sp>
      </p:grpSp>
      <p:grpSp>
        <p:nvGrpSpPr>
          <p:cNvPr id="52" name="Group 52"/>
          <p:cNvGrpSpPr>
            <a:grpSpLocks noChangeAspect="1"/>
          </p:cNvGrpSpPr>
          <p:nvPr/>
        </p:nvGrpSpPr>
        <p:grpSpPr>
          <a:xfrm>
            <a:off x="3343800" y="6476535"/>
            <a:ext cx="2246277" cy="4444645"/>
            <a:chOff x="0" y="0"/>
            <a:chExt cx="2620010" cy="5184140"/>
          </a:xfrm>
        </p:grpSpPr>
        <p:sp>
          <p:nvSpPr>
            <p:cNvPr id="53" name="Freeform 53"/>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US"/>
            </a:p>
          </p:txBody>
        </p:sp>
        <p:sp>
          <p:nvSpPr>
            <p:cNvPr id="54" name="Freeform 54"/>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58351" r="-58351"/>
              </a:stretch>
            </a:blipFill>
          </p:spPr>
          <p:txBody>
            <a:bodyPr/>
            <a:lstStyle/>
            <a:p>
              <a:endParaRPr lang="en-US"/>
            </a:p>
          </p:txBody>
        </p:sp>
        <p:sp>
          <p:nvSpPr>
            <p:cNvPr id="55" name="Freeform 55"/>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txBody>
            <a:bodyPr/>
            <a:lstStyle/>
            <a:p>
              <a:endParaRPr lang="en-US"/>
            </a:p>
          </p:txBody>
        </p:sp>
        <p:sp>
          <p:nvSpPr>
            <p:cNvPr id="56" name="Freeform 56"/>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txBody>
            <a:bodyPr/>
            <a:lstStyle/>
            <a:p>
              <a:endParaRPr lang="en-US"/>
            </a:p>
          </p:txBody>
        </p:sp>
        <p:sp>
          <p:nvSpPr>
            <p:cNvPr id="57" name="Freeform 57"/>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txBody>
            <a:bodyPr/>
            <a:lstStyle/>
            <a:p>
              <a:endParaRPr lang="en-US"/>
            </a:p>
          </p:txBody>
        </p:sp>
        <p:sp>
          <p:nvSpPr>
            <p:cNvPr id="58" name="Freeform 58"/>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txBody>
            <a:bodyPr/>
            <a:lstStyle/>
            <a:p>
              <a:endParaRPr lang="en-US"/>
            </a:p>
          </p:txBody>
        </p:sp>
        <p:sp>
          <p:nvSpPr>
            <p:cNvPr id="59" name="Freeform 59"/>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txBody>
            <a:bodyPr/>
            <a:lstStyle/>
            <a:p>
              <a:endParaRPr lang="en-US"/>
            </a:p>
          </p:txBody>
        </p:sp>
        <p:sp>
          <p:nvSpPr>
            <p:cNvPr id="60" name="Freeform 60"/>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txBody>
            <a:bodyPr/>
            <a:lstStyle/>
            <a:p>
              <a:endParaRPr lang="en-US"/>
            </a:p>
          </p:txBody>
        </p:sp>
        <p:sp>
          <p:nvSpPr>
            <p:cNvPr id="61" name="Freeform 61"/>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txBody>
            <a:bodyPr/>
            <a:lstStyle/>
            <a:p>
              <a:endParaRPr lang="en-US"/>
            </a:p>
          </p:txBody>
        </p:sp>
      </p:grpSp>
      <p:sp>
        <p:nvSpPr>
          <p:cNvPr id="62" name="TextBox 62"/>
          <p:cNvSpPr txBox="1"/>
          <p:nvPr/>
        </p:nvSpPr>
        <p:spPr>
          <a:xfrm>
            <a:off x="1039108" y="517674"/>
            <a:ext cx="1547756"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ea typeface="Open Sans"/>
                <a:cs typeface="Open Sans"/>
                <a:sym typeface="Open Sans"/>
              </a:rPr>
              <a:t>Studio Shodwe</a:t>
            </a:r>
          </a:p>
        </p:txBody>
      </p:sp>
      <p:sp>
        <p:nvSpPr>
          <p:cNvPr id="63" name="TextBox 63"/>
          <p:cNvSpPr txBox="1"/>
          <p:nvPr/>
        </p:nvSpPr>
        <p:spPr>
          <a:xfrm>
            <a:off x="15940842" y="517674"/>
            <a:ext cx="9784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ea typeface="Open Sans"/>
                <a:cs typeface="Open Sans"/>
                <a:sym typeface="Open Sans"/>
              </a:rPr>
              <a:t>Contact</a:t>
            </a:r>
          </a:p>
        </p:txBody>
      </p:sp>
      <p:sp>
        <p:nvSpPr>
          <p:cNvPr id="64" name="TextBox 64"/>
          <p:cNvSpPr txBox="1"/>
          <p:nvPr/>
        </p:nvSpPr>
        <p:spPr>
          <a:xfrm>
            <a:off x="14385046" y="517674"/>
            <a:ext cx="1060497"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ea typeface="Open Sans"/>
                <a:cs typeface="Open Sans"/>
                <a:sym typeface="Open Sans"/>
              </a:rPr>
              <a:t>About Us</a:t>
            </a:r>
          </a:p>
        </p:txBody>
      </p:sp>
      <p:sp>
        <p:nvSpPr>
          <p:cNvPr id="65" name="TextBox 65"/>
          <p:cNvSpPr txBox="1"/>
          <p:nvPr/>
        </p:nvSpPr>
        <p:spPr>
          <a:xfrm>
            <a:off x="13154289" y="517674"/>
            <a:ext cx="735456"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ea typeface="Open Sans"/>
                <a:cs typeface="Open Sans"/>
                <a:sym typeface="Open Sans"/>
              </a:rPr>
              <a:t>Photo</a:t>
            </a:r>
          </a:p>
        </p:txBody>
      </p:sp>
      <p:sp>
        <p:nvSpPr>
          <p:cNvPr id="66" name="TextBox 66"/>
          <p:cNvSpPr txBox="1"/>
          <p:nvPr/>
        </p:nvSpPr>
        <p:spPr>
          <a:xfrm>
            <a:off x="11898530" y="517674"/>
            <a:ext cx="809760" cy="197971"/>
          </a:xfrm>
          <a:prstGeom prst="rect">
            <a:avLst/>
          </a:prstGeom>
        </p:spPr>
        <p:txBody>
          <a:bodyPr lIns="0" tIns="0" rIns="0" bIns="0" rtlCol="0" anchor="t">
            <a:spAutoFit/>
          </a:bodyPr>
          <a:lstStyle/>
          <a:p>
            <a:pPr algn="l">
              <a:lnSpc>
                <a:spcPts val="1680"/>
              </a:lnSpc>
              <a:spcBef>
                <a:spcPct val="0"/>
              </a:spcBef>
            </a:pPr>
            <a:r>
              <a:rPr lang="en-US" sz="1200">
                <a:solidFill>
                  <a:srgbClr val="1F2020"/>
                </a:solidFill>
                <a:latin typeface="Open Sans"/>
                <a:ea typeface="Open Sans"/>
                <a:cs typeface="Open Sans"/>
                <a:sym typeface="Open Sans"/>
              </a:rPr>
              <a:t>Home</a:t>
            </a:r>
          </a:p>
        </p:txBody>
      </p:sp>
      <p:sp>
        <p:nvSpPr>
          <p:cNvPr id="67" name="TextBox 67"/>
          <p:cNvSpPr txBox="1"/>
          <p:nvPr/>
        </p:nvSpPr>
        <p:spPr>
          <a:xfrm>
            <a:off x="3902954" y="1420400"/>
            <a:ext cx="10482091" cy="2137454"/>
          </a:xfrm>
          <a:prstGeom prst="rect">
            <a:avLst/>
          </a:prstGeom>
        </p:spPr>
        <p:txBody>
          <a:bodyPr lIns="0" tIns="0" rIns="0" bIns="0" rtlCol="0" anchor="t">
            <a:spAutoFit/>
          </a:bodyPr>
          <a:lstStyle/>
          <a:p>
            <a:pPr algn="ctr">
              <a:lnSpc>
                <a:spcPts val="16583"/>
              </a:lnSpc>
              <a:spcBef>
                <a:spcPct val="0"/>
              </a:spcBef>
            </a:pPr>
            <a:r>
              <a:rPr lang="en-US" sz="11845" b="1">
                <a:solidFill>
                  <a:srgbClr val="335ACF"/>
                </a:solidFill>
                <a:latin typeface="Poppins Bold"/>
                <a:ea typeface="Poppins Bold"/>
                <a:cs typeface="Poppins Bold"/>
                <a:sym typeface="Poppins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8"/>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9" name="Group 9"/>
          <p:cNvGrpSpPr/>
          <p:nvPr/>
        </p:nvGrpSpPr>
        <p:grpSpPr>
          <a:xfrm>
            <a:off x="11520229" y="4470746"/>
            <a:ext cx="8252837" cy="8252837"/>
            <a:chOff x="0" y="0"/>
            <a:chExt cx="812800" cy="812800"/>
          </a:xfrm>
        </p:grpSpPr>
        <p:sp>
          <p:nvSpPr>
            <p:cNvPr id="10" name="Freeform 10"/>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11" name="TextBox 11"/>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grpSp>
        <p:nvGrpSpPr>
          <p:cNvPr id="27" name="Group 27"/>
          <p:cNvGrpSpPr>
            <a:grpSpLocks noChangeAspect="1"/>
          </p:cNvGrpSpPr>
          <p:nvPr/>
        </p:nvGrpSpPr>
        <p:grpSpPr>
          <a:xfrm>
            <a:off x="13703249" y="2737187"/>
            <a:ext cx="2961571" cy="5859977"/>
            <a:chOff x="0" y="0"/>
            <a:chExt cx="2620010" cy="5184140"/>
          </a:xfrm>
        </p:grpSpPr>
        <p:sp>
          <p:nvSpPr>
            <p:cNvPr id="28" name="Freeform 28"/>
            <p:cNvSpPr/>
            <p:nvPr/>
          </p:nvSpPr>
          <p:spPr>
            <a:xfrm>
              <a:off x="53340" y="25400"/>
              <a:ext cx="2513330" cy="5132070"/>
            </a:xfrm>
            <a:custGeom>
              <a:avLst/>
              <a:gdLst/>
              <a:ahLst/>
              <a:cxnLst/>
              <a:rect l="l" t="t" r="r" b="b"/>
              <a:pathLst>
                <a:path w="2513330" h="5132070">
                  <a:moveTo>
                    <a:pt x="2159000" y="0"/>
                  </a:moveTo>
                  <a:lnTo>
                    <a:pt x="354330" y="0"/>
                  </a:lnTo>
                  <a:cubicBezTo>
                    <a:pt x="158750" y="0"/>
                    <a:pt x="0" y="158750"/>
                    <a:pt x="0" y="354330"/>
                  </a:cubicBezTo>
                  <a:lnTo>
                    <a:pt x="0" y="4777740"/>
                  </a:lnTo>
                  <a:cubicBezTo>
                    <a:pt x="0" y="4973320"/>
                    <a:pt x="158750" y="5132070"/>
                    <a:pt x="354330" y="5132070"/>
                  </a:cubicBezTo>
                  <a:lnTo>
                    <a:pt x="2159000" y="5132070"/>
                  </a:lnTo>
                  <a:cubicBezTo>
                    <a:pt x="2354580" y="5132070"/>
                    <a:pt x="2513330" y="4973320"/>
                    <a:pt x="2513330" y="4777740"/>
                  </a:cubicBezTo>
                  <a:lnTo>
                    <a:pt x="2513330" y="354330"/>
                  </a:lnTo>
                  <a:cubicBezTo>
                    <a:pt x="2513330" y="158750"/>
                    <a:pt x="2354580" y="0"/>
                    <a:pt x="2159000" y="0"/>
                  </a:cubicBezTo>
                  <a:close/>
                  <a:moveTo>
                    <a:pt x="1558290" y="162560"/>
                  </a:moveTo>
                  <a:cubicBezTo>
                    <a:pt x="1576070" y="162560"/>
                    <a:pt x="1590040" y="176530"/>
                    <a:pt x="1590040" y="194310"/>
                  </a:cubicBezTo>
                  <a:cubicBezTo>
                    <a:pt x="1590040" y="212090"/>
                    <a:pt x="1576070" y="226060"/>
                    <a:pt x="1558290" y="226060"/>
                  </a:cubicBezTo>
                  <a:cubicBezTo>
                    <a:pt x="1540510" y="226060"/>
                    <a:pt x="1526540" y="212090"/>
                    <a:pt x="1526540" y="194310"/>
                  </a:cubicBezTo>
                  <a:cubicBezTo>
                    <a:pt x="1526540" y="176530"/>
                    <a:pt x="1541780" y="162560"/>
                    <a:pt x="1558290" y="162560"/>
                  </a:cubicBezTo>
                  <a:close/>
                  <a:moveTo>
                    <a:pt x="1089660" y="172720"/>
                  </a:moveTo>
                  <a:lnTo>
                    <a:pt x="1394460" y="172720"/>
                  </a:lnTo>
                  <a:cubicBezTo>
                    <a:pt x="1405890" y="172720"/>
                    <a:pt x="1416050" y="181610"/>
                    <a:pt x="1416050" y="194310"/>
                  </a:cubicBezTo>
                  <a:cubicBezTo>
                    <a:pt x="1416050" y="207010"/>
                    <a:pt x="1405890" y="215900"/>
                    <a:pt x="1394460" y="215900"/>
                  </a:cubicBezTo>
                  <a:lnTo>
                    <a:pt x="1089660" y="215900"/>
                  </a:lnTo>
                  <a:cubicBezTo>
                    <a:pt x="1078230" y="215900"/>
                    <a:pt x="1068070" y="207010"/>
                    <a:pt x="1068070" y="194310"/>
                  </a:cubicBezTo>
                  <a:cubicBezTo>
                    <a:pt x="1068070" y="181610"/>
                    <a:pt x="1078230" y="172720"/>
                    <a:pt x="1089660" y="172720"/>
                  </a:cubicBezTo>
                  <a:close/>
                  <a:moveTo>
                    <a:pt x="2383790" y="4798060"/>
                  </a:moveTo>
                  <a:cubicBezTo>
                    <a:pt x="2383790" y="4913630"/>
                    <a:pt x="2289810" y="5007610"/>
                    <a:pt x="2174240" y="5007610"/>
                  </a:cubicBezTo>
                  <a:lnTo>
                    <a:pt x="341630" y="5007610"/>
                  </a:lnTo>
                  <a:cubicBezTo>
                    <a:pt x="226060" y="5007610"/>
                    <a:pt x="132080" y="4913630"/>
                    <a:pt x="132080" y="4798060"/>
                  </a:cubicBezTo>
                  <a:lnTo>
                    <a:pt x="132080" y="340360"/>
                  </a:lnTo>
                  <a:cubicBezTo>
                    <a:pt x="132080" y="224790"/>
                    <a:pt x="226060" y="130810"/>
                    <a:pt x="341630" y="130810"/>
                  </a:cubicBezTo>
                  <a:lnTo>
                    <a:pt x="614680" y="130810"/>
                  </a:lnTo>
                  <a:lnTo>
                    <a:pt x="614680" y="187960"/>
                  </a:lnTo>
                  <a:cubicBezTo>
                    <a:pt x="614680" y="252730"/>
                    <a:pt x="668020" y="306070"/>
                    <a:pt x="732790" y="306070"/>
                  </a:cubicBezTo>
                  <a:lnTo>
                    <a:pt x="1783080" y="306070"/>
                  </a:lnTo>
                  <a:cubicBezTo>
                    <a:pt x="1847850" y="306070"/>
                    <a:pt x="1901190" y="252730"/>
                    <a:pt x="1901190" y="187960"/>
                  </a:cubicBezTo>
                  <a:lnTo>
                    <a:pt x="1901190" y="130810"/>
                  </a:lnTo>
                  <a:lnTo>
                    <a:pt x="2172970" y="130810"/>
                  </a:lnTo>
                  <a:cubicBezTo>
                    <a:pt x="2288540" y="130810"/>
                    <a:pt x="2382520" y="224790"/>
                    <a:pt x="2382520" y="340360"/>
                  </a:cubicBezTo>
                  <a:lnTo>
                    <a:pt x="2382520" y="4798060"/>
                  </a:lnTo>
                  <a:close/>
                </a:path>
              </a:pathLst>
            </a:custGeom>
            <a:solidFill>
              <a:srgbClr val="000000"/>
            </a:solidFill>
          </p:spPr>
          <p:txBody>
            <a:bodyPr/>
            <a:lstStyle/>
            <a:p>
              <a:endParaRPr lang="en-US"/>
            </a:p>
          </p:txBody>
        </p:sp>
        <p:sp>
          <p:nvSpPr>
            <p:cNvPr id="29" name="Freeform 29"/>
            <p:cNvSpPr/>
            <p:nvPr/>
          </p:nvSpPr>
          <p:spPr>
            <a:xfrm>
              <a:off x="185420" y="156210"/>
              <a:ext cx="2251710" cy="4876800"/>
            </a:xfrm>
            <a:custGeom>
              <a:avLst/>
              <a:gdLst/>
              <a:ahLst/>
              <a:cxnLst/>
              <a:rect l="l" t="t" r="r" b="b"/>
              <a:pathLst>
                <a:path w="2251710" h="4876800">
                  <a:moveTo>
                    <a:pt x="2040890" y="0"/>
                  </a:moveTo>
                  <a:lnTo>
                    <a:pt x="1769110" y="0"/>
                  </a:lnTo>
                  <a:lnTo>
                    <a:pt x="1769110" y="57150"/>
                  </a:lnTo>
                  <a:cubicBezTo>
                    <a:pt x="1769110" y="121920"/>
                    <a:pt x="1715770" y="175260"/>
                    <a:pt x="1651000" y="175260"/>
                  </a:cubicBezTo>
                  <a:lnTo>
                    <a:pt x="601980" y="175260"/>
                  </a:lnTo>
                  <a:cubicBezTo>
                    <a:pt x="537210" y="175260"/>
                    <a:pt x="483870" y="121920"/>
                    <a:pt x="483870" y="57150"/>
                  </a:cubicBezTo>
                  <a:lnTo>
                    <a:pt x="483870" y="0"/>
                  </a:lnTo>
                  <a:lnTo>
                    <a:pt x="209550" y="0"/>
                  </a:lnTo>
                  <a:cubicBezTo>
                    <a:pt x="93980" y="0"/>
                    <a:pt x="0" y="93980"/>
                    <a:pt x="0" y="209550"/>
                  </a:cubicBezTo>
                  <a:lnTo>
                    <a:pt x="0" y="4667250"/>
                  </a:lnTo>
                  <a:cubicBezTo>
                    <a:pt x="0" y="4782820"/>
                    <a:pt x="93980" y="4876800"/>
                    <a:pt x="209550" y="4876800"/>
                  </a:cubicBezTo>
                  <a:lnTo>
                    <a:pt x="2040890" y="4876800"/>
                  </a:lnTo>
                  <a:cubicBezTo>
                    <a:pt x="2156460" y="4876800"/>
                    <a:pt x="2250440" y="4782820"/>
                    <a:pt x="2250440" y="4667250"/>
                  </a:cubicBezTo>
                  <a:lnTo>
                    <a:pt x="2250440" y="209550"/>
                  </a:lnTo>
                  <a:cubicBezTo>
                    <a:pt x="2251710" y="93980"/>
                    <a:pt x="2157730" y="0"/>
                    <a:pt x="2040890" y="0"/>
                  </a:cubicBezTo>
                  <a:close/>
                </a:path>
              </a:pathLst>
            </a:custGeom>
            <a:blipFill>
              <a:blip r:embed="rId4"/>
              <a:stretch>
                <a:fillRect l="-58351" r="-58351"/>
              </a:stretch>
            </a:blipFill>
          </p:spPr>
          <p:txBody>
            <a:bodyPr/>
            <a:lstStyle/>
            <a:p>
              <a:endParaRPr lang="en-US"/>
            </a:p>
          </p:txBody>
        </p:sp>
        <p:sp>
          <p:nvSpPr>
            <p:cNvPr id="30" name="Freeform 30"/>
            <p:cNvSpPr/>
            <p:nvPr/>
          </p:nvSpPr>
          <p:spPr>
            <a:xfrm>
              <a:off x="1121410" y="198120"/>
              <a:ext cx="347980" cy="43180"/>
            </a:xfrm>
            <a:custGeom>
              <a:avLst/>
              <a:gdLst/>
              <a:ahLst/>
              <a:cxnLst/>
              <a:rect l="l" t="t" r="r" b="b"/>
              <a:pathLst>
                <a:path w="347980" h="43180">
                  <a:moveTo>
                    <a:pt x="326390" y="0"/>
                  </a:moveTo>
                  <a:lnTo>
                    <a:pt x="21590" y="0"/>
                  </a:lnTo>
                  <a:cubicBezTo>
                    <a:pt x="10160" y="0"/>
                    <a:pt x="0" y="8890"/>
                    <a:pt x="0" y="21590"/>
                  </a:cubicBezTo>
                  <a:cubicBezTo>
                    <a:pt x="0" y="34290"/>
                    <a:pt x="10160" y="43180"/>
                    <a:pt x="21590" y="43180"/>
                  </a:cubicBezTo>
                  <a:lnTo>
                    <a:pt x="326390" y="43180"/>
                  </a:lnTo>
                  <a:cubicBezTo>
                    <a:pt x="337820" y="43180"/>
                    <a:pt x="347980" y="34290"/>
                    <a:pt x="347980" y="21590"/>
                  </a:cubicBezTo>
                  <a:cubicBezTo>
                    <a:pt x="347980" y="8890"/>
                    <a:pt x="337820" y="0"/>
                    <a:pt x="326390" y="0"/>
                  </a:cubicBezTo>
                  <a:close/>
                </a:path>
              </a:pathLst>
            </a:custGeom>
            <a:solidFill>
              <a:srgbClr val="606060"/>
            </a:solidFill>
          </p:spPr>
          <p:txBody>
            <a:bodyPr/>
            <a:lstStyle/>
            <a:p>
              <a:endParaRPr lang="en-US"/>
            </a:p>
          </p:txBody>
        </p:sp>
        <p:sp>
          <p:nvSpPr>
            <p:cNvPr id="31" name="Freeform 31"/>
            <p:cNvSpPr/>
            <p:nvPr/>
          </p:nvSpPr>
          <p:spPr>
            <a:xfrm>
              <a:off x="1578312" y="187909"/>
              <a:ext cx="66636" cy="63602"/>
            </a:xfrm>
            <a:custGeom>
              <a:avLst/>
              <a:gdLst/>
              <a:ahLst/>
              <a:cxnLst/>
              <a:rect l="l" t="t" r="r" b="b"/>
              <a:pathLst>
                <a:path w="66636" h="63602">
                  <a:moveTo>
                    <a:pt x="33318" y="51"/>
                  </a:moveTo>
                  <a:cubicBezTo>
                    <a:pt x="21941" y="0"/>
                    <a:pt x="11406" y="6040"/>
                    <a:pt x="5703" y="15885"/>
                  </a:cubicBezTo>
                  <a:cubicBezTo>
                    <a:pt x="0" y="25729"/>
                    <a:pt x="0" y="37873"/>
                    <a:pt x="5703" y="47717"/>
                  </a:cubicBezTo>
                  <a:cubicBezTo>
                    <a:pt x="11406" y="57562"/>
                    <a:pt x="21941" y="63602"/>
                    <a:pt x="33318" y="63551"/>
                  </a:cubicBezTo>
                  <a:cubicBezTo>
                    <a:pt x="44695" y="63602"/>
                    <a:pt x="55230" y="57562"/>
                    <a:pt x="60933" y="47717"/>
                  </a:cubicBezTo>
                  <a:cubicBezTo>
                    <a:pt x="66636" y="37873"/>
                    <a:pt x="66636" y="25729"/>
                    <a:pt x="60933" y="15885"/>
                  </a:cubicBezTo>
                  <a:cubicBezTo>
                    <a:pt x="55230" y="6040"/>
                    <a:pt x="44695" y="0"/>
                    <a:pt x="33318" y="51"/>
                  </a:cubicBezTo>
                  <a:close/>
                </a:path>
              </a:pathLst>
            </a:custGeom>
            <a:solidFill>
              <a:srgbClr val="606060"/>
            </a:solidFill>
          </p:spPr>
          <p:txBody>
            <a:bodyPr/>
            <a:lstStyle/>
            <a:p>
              <a:endParaRPr lang="en-US"/>
            </a:p>
          </p:txBody>
        </p:sp>
        <p:sp>
          <p:nvSpPr>
            <p:cNvPr id="32" name="Freeform 32"/>
            <p:cNvSpPr/>
            <p:nvPr/>
          </p:nvSpPr>
          <p:spPr>
            <a:xfrm>
              <a:off x="0" y="685800"/>
              <a:ext cx="27940" cy="213360"/>
            </a:xfrm>
            <a:custGeom>
              <a:avLst/>
              <a:gdLst/>
              <a:ahLst/>
              <a:cxnLst/>
              <a:rect l="l" t="t" r="r" b="b"/>
              <a:pathLst>
                <a:path w="27940" h="213360">
                  <a:moveTo>
                    <a:pt x="0" y="26670"/>
                  </a:moveTo>
                  <a:lnTo>
                    <a:pt x="0" y="185420"/>
                  </a:lnTo>
                  <a:cubicBezTo>
                    <a:pt x="0" y="200660"/>
                    <a:pt x="12700" y="213360"/>
                    <a:pt x="27940" y="213360"/>
                  </a:cubicBezTo>
                  <a:lnTo>
                    <a:pt x="27940" y="0"/>
                  </a:lnTo>
                  <a:cubicBezTo>
                    <a:pt x="12700" y="0"/>
                    <a:pt x="0" y="11430"/>
                    <a:pt x="0" y="26670"/>
                  </a:cubicBezTo>
                  <a:close/>
                </a:path>
              </a:pathLst>
            </a:custGeom>
            <a:solidFill>
              <a:srgbClr val="B8B8B8"/>
            </a:solidFill>
          </p:spPr>
          <p:txBody>
            <a:bodyPr/>
            <a:lstStyle/>
            <a:p>
              <a:endParaRPr lang="en-US"/>
            </a:p>
          </p:txBody>
        </p:sp>
        <p:sp>
          <p:nvSpPr>
            <p:cNvPr id="33" name="Freeform 33"/>
            <p:cNvSpPr/>
            <p:nvPr/>
          </p:nvSpPr>
          <p:spPr>
            <a:xfrm>
              <a:off x="0" y="1057910"/>
              <a:ext cx="27940" cy="384810"/>
            </a:xfrm>
            <a:custGeom>
              <a:avLst/>
              <a:gdLst/>
              <a:ahLst/>
              <a:cxnLst/>
              <a:rect l="l" t="t" r="r" b="b"/>
              <a:pathLst>
                <a:path w="27940" h="384810">
                  <a:moveTo>
                    <a:pt x="0" y="26670"/>
                  </a:moveTo>
                  <a:lnTo>
                    <a:pt x="0" y="356870"/>
                  </a:lnTo>
                  <a:cubicBezTo>
                    <a:pt x="0" y="372110"/>
                    <a:pt x="12700" y="384810"/>
                    <a:pt x="27940" y="384810"/>
                  </a:cubicBezTo>
                  <a:lnTo>
                    <a:pt x="27940" y="0"/>
                  </a:lnTo>
                  <a:cubicBezTo>
                    <a:pt x="12700" y="0"/>
                    <a:pt x="0" y="11430"/>
                    <a:pt x="0" y="26670"/>
                  </a:cubicBezTo>
                  <a:close/>
                </a:path>
              </a:pathLst>
            </a:custGeom>
            <a:solidFill>
              <a:srgbClr val="B8B8B8"/>
            </a:solidFill>
          </p:spPr>
          <p:txBody>
            <a:bodyPr/>
            <a:lstStyle/>
            <a:p>
              <a:endParaRPr lang="en-US"/>
            </a:p>
          </p:txBody>
        </p:sp>
        <p:sp>
          <p:nvSpPr>
            <p:cNvPr id="34" name="Freeform 34"/>
            <p:cNvSpPr/>
            <p:nvPr/>
          </p:nvSpPr>
          <p:spPr>
            <a:xfrm>
              <a:off x="0" y="1526540"/>
              <a:ext cx="27940" cy="386080"/>
            </a:xfrm>
            <a:custGeom>
              <a:avLst/>
              <a:gdLst/>
              <a:ahLst/>
              <a:cxnLst/>
              <a:rect l="l" t="t" r="r" b="b"/>
              <a:pathLst>
                <a:path w="27940" h="386080">
                  <a:moveTo>
                    <a:pt x="0" y="27940"/>
                  </a:moveTo>
                  <a:lnTo>
                    <a:pt x="0" y="358140"/>
                  </a:lnTo>
                  <a:cubicBezTo>
                    <a:pt x="0" y="373380"/>
                    <a:pt x="12700" y="386080"/>
                    <a:pt x="27940" y="386080"/>
                  </a:cubicBezTo>
                  <a:lnTo>
                    <a:pt x="27940" y="0"/>
                  </a:lnTo>
                  <a:cubicBezTo>
                    <a:pt x="12700" y="0"/>
                    <a:pt x="0" y="12700"/>
                    <a:pt x="0" y="27940"/>
                  </a:cubicBezTo>
                  <a:close/>
                </a:path>
              </a:pathLst>
            </a:custGeom>
            <a:solidFill>
              <a:srgbClr val="B8B8B8"/>
            </a:solidFill>
          </p:spPr>
          <p:txBody>
            <a:bodyPr/>
            <a:lstStyle/>
            <a:p>
              <a:endParaRPr lang="en-US"/>
            </a:p>
          </p:txBody>
        </p:sp>
        <p:sp>
          <p:nvSpPr>
            <p:cNvPr id="35" name="Freeform 35"/>
            <p:cNvSpPr/>
            <p:nvPr/>
          </p:nvSpPr>
          <p:spPr>
            <a:xfrm>
              <a:off x="2592070" y="1184910"/>
              <a:ext cx="27940" cy="618490"/>
            </a:xfrm>
            <a:custGeom>
              <a:avLst/>
              <a:gdLst/>
              <a:ahLst/>
              <a:cxnLst/>
              <a:rect l="l" t="t" r="r" b="b"/>
              <a:pathLst>
                <a:path w="27940" h="618490">
                  <a:moveTo>
                    <a:pt x="0" y="0"/>
                  </a:moveTo>
                  <a:lnTo>
                    <a:pt x="0" y="618490"/>
                  </a:lnTo>
                  <a:cubicBezTo>
                    <a:pt x="15240" y="618490"/>
                    <a:pt x="27940" y="605790"/>
                    <a:pt x="27940" y="590550"/>
                  </a:cubicBezTo>
                  <a:lnTo>
                    <a:pt x="27940" y="27940"/>
                  </a:lnTo>
                  <a:cubicBezTo>
                    <a:pt x="27940" y="12700"/>
                    <a:pt x="15240" y="0"/>
                    <a:pt x="0" y="0"/>
                  </a:cubicBezTo>
                  <a:close/>
                </a:path>
              </a:pathLst>
            </a:custGeom>
            <a:solidFill>
              <a:srgbClr val="B8B8B8"/>
            </a:solidFill>
          </p:spPr>
          <p:txBody>
            <a:bodyPr/>
            <a:lstStyle/>
            <a:p>
              <a:endParaRPr lang="en-US"/>
            </a:p>
          </p:txBody>
        </p:sp>
        <p:sp>
          <p:nvSpPr>
            <p:cNvPr id="36" name="Freeform 36"/>
            <p:cNvSpPr/>
            <p:nvPr/>
          </p:nvSpPr>
          <p:spPr>
            <a:xfrm>
              <a:off x="27940" y="0"/>
              <a:ext cx="2564130" cy="5182870"/>
            </a:xfrm>
            <a:custGeom>
              <a:avLst/>
              <a:gdLst/>
              <a:ahLst/>
              <a:cxnLst/>
              <a:rect l="l" t="t" r="r" b="b"/>
              <a:pathLst>
                <a:path w="2564130" h="5182870">
                  <a:moveTo>
                    <a:pt x="2564130" y="1184910"/>
                  </a:moveTo>
                  <a:lnTo>
                    <a:pt x="2564130" y="379730"/>
                  </a:lnTo>
                  <a:cubicBezTo>
                    <a:pt x="2564130" y="353060"/>
                    <a:pt x="2561590" y="327660"/>
                    <a:pt x="2556510" y="303530"/>
                  </a:cubicBezTo>
                  <a:cubicBezTo>
                    <a:pt x="2553970" y="290830"/>
                    <a:pt x="2551430" y="279400"/>
                    <a:pt x="2547620" y="266700"/>
                  </a:cubicBezTo>
                  <a:cubicBezTo>
                    <a:pt x="2542540" y="248920"/>
                    <a:pt x="2534920" y="231140"/>
                    <a:pt x="2527300" y="214630"/>
                  </a:cubicBezTo>
                  <a:cubicBezTo>
                    <a:pt x="2522220" y="203200"/>
                    <a:pt x="2515870" y="193040"/>
                    <a:pt x="2509520" y="182880"/>
                  </a:cubicBezTo>
                  <a:cubicBezTo>
                    <a:pt x="2503170" y="172720"/>
                    <a:pt x="2496820" y="162560"/>
                    <a:pt x="2489200" y="152400"/>
                  </a:cubicBezTo>
                  <a:cubicBezTo>
                    <a:pt x="2477770" y="137160"/>
                    <a:pt x="2466340" y="124460"/>
                    <a:pt x="2453640" y="110490"/>
                  </a:cubicBezTo>
                  <a:cubicBezTo>
                    <a:pt x="2444750" y="101600"/>
                    <a:pt x="2435860" y="93980"/>
                    <a:pt x="2426970" y="86360"/>
                  </a:cubicBezTo>
                  <a:cubicBezTo>
                    <a:pt x="2360930" y="31750"/>
                    <a:pt x="2277110" y="0"/>
                    <a:pt x="2185670" y="0"/>
                  </a:cubicBezTo>
                  <a:lnTo>
                    <a:pt x="379730" y="0"/>
                  </a:lnTo>
                  <a:cubicBezTo>
                    <a:pt x="288290" y="0"/>
                    <a:pt x="203200" y="33020"/>
                    <a:pt x="138430" y="86360"/>
                  </a:cubicBezTo>
                  <a:cubicBezTo>
                    <a:pt x="129540" y="93980"/>
                    <a:pt x="120650" y="102870"/>
                    <a:pt x="111760" y="110490"/>
                  </a:cubicBezTo>
                  <a:cubicBezTo>
                    <a:pt x="99060" y="123190"/>
                    <a:pt x="86360" y="137160"/>
                    <a:pt x="76200" y="152400"/>
                  </a:cubicBezTo>
                  <a:cubicBezTo>
                    <a:pt x="68580" y="162560"/>
                    <a:pt x="62230" y="172720"/>
                    <a:pt x="55880" y="182880"/>
                  </a:cubicBezTo>
                  <a:cubicBezTo>
                    <a:pt x="49530" y="193040"/>
                    <a:pt x="43180" y="204470"/>
                    <a:pt x="38100" y="214630"/>
                  </a:cubicBezTo>
                  <a:cubicBezTo>
                    <a:pt x="29210" y="232410"/>
                    <a:pt x="22860" y="248920"/>
                    <a:pt x="16510" y="266700"/>
                  </a:cubicBezTo>
                  <a:cubicBezTo>
                    <a:pt x="12700" y="279400"/>
                    <a:pt x="10160" y="290830"/>
                    <a:pt x="7620" y="303530"/>
                  </a:cubicBezTo>
                  <a:cubicBezTo>
                    <a:pt x="2540" y="327660"/>
                    <a:pt x="0" y="354330"/>
                    <a:pt x="0" y="379730"/>
                  </a:cubicBezTo>
                  <a:lnTo>
                    <a:pt x="0" y="4803140"/>
                  </a:lnTo>
                  <a:cubicBezTo>
                    <a:pt x="0" y="5012690"/>
                    <a:pt x="170180" y="5182870"/>
                    <a:pt x="379730" y="5182870"/>
                  </a:cubicBezTo>
                  <a:lnTo>
                    <a:pt x="2184400" y="5182870"/>
                  </a:lnTo>
                  <a:cubicBezTo>
                    <a:pt x="2393950" y="5182870"/>
                    <a:pt x="2564130" y="5012690"/>
                    <a:pt x="2564130" y="4803140"/>
                  </a:cubicBezTo>
                  <a:lnTo>
                    <a:pt x="2564130" y="1184910"/>
                  </a:lnTo>
                  <a:close/>
                  <a:moveTo>
                    <a:pt x="2538730" y="1184910"/>
                  </a:moveTo>
                  <a:lnTo>
                    <a:pt x="2538730" y="4804410"/>
                  </a:lnTo>
                  <a:cubicBezTo>
                    <a:pt x="2538730" y="4999990"/>
                    <a:pt x="2379980" y="5158740"/>
                    <a:pt x="2184400" y="5158740"/>
                  </a:cubicBezTo>
                  <a:lnTo>
                    <a:pt x="379730" y="5158740"/>
                  </a:lnTo>
                  <a:cubicBezTo>
                    <a:pt x="184150" y="5158740"/>
                    <a:pt x="25400" y="4999990"/>
                    <a:pt x="25400" y="4804410"/>
                  </a:cubicBezTo>
                  <a:lnTo>
                    <a:pt x="25400" y="381000"/>
                  </a:lnTo>
                  <a:cubicBezTo>
                    <a:pt x="25400" y="184150"/>
                    <a:pt x="184150" y="25400"/>
                    <a:pt x="379730" y="25400"/>
                  </a:cubicBezTo>
                  <a:lnTo>
                    <a:pt x="2184400" y="25400"/>
                  </a:lnTo>
                  <a:cubicBezTo>
                    <a:pt x="2379980" y="25400"/>
                    <a:pt x="2538730" y="184150"/>
                    <a:pt x="2538730" y="379730"/>
                  </a:cubicBezTo>
                  <a:lnTo>
                    <a:pt x="2538730" y="1184910"/>
                  </a:lnTo>
                  <a:close/>
                </a:path>
              </a:pathLst>
            </a:custGeom>
            <a:solidFill>
              <a:srgbClr val="E9E9E9"/>
            </a:solidFill>
          </p:spPr>
          <p:txBody>
            <a:bodyPr/>
            <a:lstStyle/>
            <a:p>
              <a:endParaRPr lang="en-US"/>
            </a:p>
          </p:txBody>
        </p:sp>
      </p:grpSp>
      <p:grpSp>
        <p:nvGrpSpPr>
          <p:cNvPr id="37" name="Group 37"/>
          <p:cNvGrpSpPr/>
          <p:nvPr/>
        </p:nvGrpSpPr>
        <p:grpSpPr>
          <a:xfrm>
            <a:off x="1927240" y="3710399"/>
            <a:ext cx="1042538" cy="47625"/>
            <a:chOff x="0" y="0"/>
            <a:chExt cx="274578" cy="12543"/>
          </a:xfrm>
        </p:grpSpPr>
        <p:sp>
          <p:nvSpPr>
            <p:cNvPr id="38" name="Freeform 38"/>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39" name="TextBox 39"/>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40" name="TextBox 40"/>
          <p:cNvSpPr txBox="1"/>
          <p:nvPr/>
        </p:nvSpPr>
        <p:spPr>
          <a:xfrm>
            <a:off x="1829901" y="2119851"/>
            <a:ext cx="6911960" cy="1399807"/>
          </a:xfrm>
          <a:prstGeom prst="rect">
            <a:avLst/>
          </a:prstGeom>
        </p:spPr>
        <p:txBody>
          <a:bodyPr wrap="square" lIns="0" tIns="0" rIns="0" bIns="0" rtlCol="0" anchor="t">
            <a:spAutoFit/>
          </a:bodyPr>
          <a:lstStyle/>
          <a:p>
            <a:pPr algn="l">
              <a:lnSpc>
                <a:spcPts val="5336"/>
              </a:lnSpc>
            </a:pPr>
            <a:r>
              <a:rPr lang="en-US" sz="7000" b="1">
                <a:solidFill>
                  <a:srgbClr val="1F2020"/>
                </a:solidFill>
                <a:latin typeface="Times New Roman" panose="02020603050405020304" pitchFamily="18" charset="0"/>
                <a:ea typeface="Poppins Bold"/>
                <a:cs typeface="Times New Roman" panose="02020603050405020304" pitchFamily="18" charset="0"/>
                <a:sym typeface="Poppins Bold"/>
              </a:rPr>
              <a:t>RESTful API </a:t>
            </a:r>
            <a:r>
              <a:rPr lang="en-US" sz="7000" b="1" err="1">
                <a:solidFill>
                  <a:srgbClr val="1F2020"/>
                </a:solidFill>
                <a:latin typeface="Times New Roman" panose="02020603050405020304" pitchFamily="18" charset="0"/>
                <a:ea typeface="Poppins Bold"/>
                <a:cs typeface="Times New Roman" panose="02020603050405020304" pitchFamily="18" charset="0"/>
                <a:sym typeface="Poppins Bold"/>
              </a:rPr>
              <a:t>với</a:t>
            </a:r>
            <a:r>
              <a:rPr lang="en-US" sz="7000" b="1">
                <a:solidFill>
                  <a:srgbClr val="1F2020"/>
                </a:solidFill>
                <a:latin typeface="Times New Roman" panose="02020603050405020304" pitchFamily="18" charset="0"/>
                <a:ea typeface="Poppins Bold"/>
                <a:cs typeface="Times New Roman" panose="02020603050405020304" pitchFamily="18" charset="0"/>
                <a:sym typeface="Poppins Bold"/>
              </a:rPr>
              <a:t> HTTP </a:t>
            </a:r>
            <a:r>
              <a:rPr lang="en-US" sz="7000" b="1" err="1">
                <a:solidFill>
                  <a:srgbClr val="1F2020"/>
                </a:solidFill>
                <a:latin typeface="Times New Roman" panose="02020603050405020304" pitchFamily="18" charset="0"/>
                <a:ea typeface="Poppins Bold"/>
                <a:cs typeface="Times New Roman" panose="02020603050405020304" pitchFamily="18" charset="0"/>
                <a:sym typeface="Poppins Bold"/>
              </a:rPr>
              <a:t>và</a:t>
            </a:r>
            <a:r>
              <a:rPr lang="en-US" sz="7000" b="1">
                <a:solidFill>
                  <a:srgbClr val="1F2020"/>
                </a:solidFill>
                <a:latin typeface="Times New Roman" panose="02020603050405020304" pitchFamily="18" charset="0"/>
                <a:ea typeface="Poppins Bold"/>
                <a:cs typeface="Times New Roman" panose="02020603050405020304" pitchFamily="18" charset="0"/>
                <a:sym typeface="Poppins Bold"/>
              </a:rPr>
              <a:t> Dio</a:t>
            </a:r>
          </a:p>
        </p:txBody>
      </p:sp>
      <p:sp>
        <p:nvSpPr>
          <p:cNvPr id="45" name="TextBox 45"/>
          <p:cNvSpPr txBox="1"/>
          <p:nvPr/>
        </p:nvSpPr>
        <p:spPr>
          <a:xfrm>
            <a:off x="1209287" y="4663242"/>
            <a:ext cx="684269" cy="359586"/>
          </a:xfrm>
          <a:prstGeom prst="rect">
            <a:avLst/>
          </a:prstGeom>
        </p:spPr>
        <p:txBody>
          <a:bodyPr wrap="square" lIns="0" tIns="0" rIns="0" bIns="0" rtlCol="0" anchor="t">
            <a:spAutoFit/>
          </a:bodyPr>
          <a:lstStyle/>
          <a:p>
            <a:pPr algn="ctr">
              <a:lnSpc>
                <a:spcPts val="2519"/>
              </a:lnSpc>
              <a:spcBef>
                <a:spcPct val="0"/>
              </a:spcBef>
            </a:pPr>
            <a:r>
              <a:rPr lang="en-US" sz="3600" b="1">
                <a:solidFill>
                  <a:srgbClr val="FFFFFF"/>
                </a:solidFill>
                <a:latin typeface="Open Sans Bold"/>
                <a:ea typeface="Open Sans Bold"/>
                <a:cs typeface="Open Sans Bold"/>
                <a:sym typeface="Open Sans Bold"/>
              </a:rPr>
              <a:t>1</a:t>
            </a:r>
          </a:p>
        </p:txBody>
      </p:sp>
      <p:sp>
        <p:nvSpPr>
          <p:cNvPr id="50" name="TextBox 50"/>
          <p:cNvSpPr txBox="1"/>
          <p:nvPr/>
        </p:nvSpPr>
        <p:spPr>
          <a:xfrm>
            <a:off x="6043955" y="4924746"/>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02</a:t>
            </a:r>
          </a:p>
        </p:txBody>
      </p:sp>
      <p:sp>
        <p:nvSpPr>
          <p:cNvPr id="55" name="TextBox 55"/>
          <p:cNvSpPr txBox="1"/>
          <p:nvPr/>
        </p:nvSpPr>
        <p:spPr>
          <a:xfrm>
            <a:off x="2018060" y="7141273"/>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sp>
        <p:nvSpPr>
          <p:cNvPr id="60" name="TextBox 60"/>
          <p:cNvSpPr txBox="1"/>
          <p:nvPr/>
        </p:nvSpPr>
        <p:spPr>
          <a:xfrm>
            <a:off x="6043955" y="7141273"/>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04</a:t>
            </a:r>
          </a:p>
        </p:txBody>
      </p:sp>
      <p:sp>
        <p:nvSpPr>
          <p:cNvPr id="61" name="TextBox 60">
            <a:extLst>
              <a:ext uri="{FF2B5EF4-FFF2-40B4-BE49-F238E27FC236}">
                <a16:creationId xmlns:a16="http://schemas.microsoft.com/office/drawing/2014/main" id="{0D394723-3247-B875-05AE-51A00D3EB73A}"/>
              </a:ext>
            </a:extLst>
          </p:cNvPr>
          <p:cNvSpPr txBox="1"/>
          <p:nvPr/>
        </p:nvSpPr>
        <p:spPr>
          <a:xfrm>
            <a:off x="1635231" y="4450459"/>
            <a:ext cx="4790763" cy="1200329"/>
          </a:xfrm>
          <a:prstGeom prst="rect">
            <a:avLst/>
          </a:prstGeom>
          <a:noFill/>
        </p:spPr>
        <p:txBody>
          <a:bodyPr wrap="square" rtlCol="0">
            <a:spAutoFit/>
          </a:bodyPr>
          <a:lstStyle/>
          <a:p>
            <a:r>
              <a:rPr lang="en-US" sz="3600">
                <a:solidFill>
                  <a:srgbClr val="1F2020"/>
                </a:solidFill>
                <a:latin typeface="Times New Roman" panose="02020603050405020304" pitchFamily="18" charset="0"/>
                <a:ea typeface="Open Sans"/>
                <a:cs typeface="Times New Roman" panose="02020603050405020304" pitchFamily="18" charset="0"/>
                <a:sym typeface="Open Sans"/>
              </a:rPr>
              <a:t>RESTful API </a:t>
            </a:r>
            <a:r>
              <a:rPr lang="en-US" sz="3600" err="1">
                <a:solidFill>
                  <a:srgbClr val="1F2020"/>
                </a:solidFill>
                <a:latin typeface="Times New Roman" panose="02020603050405020304" pitchFamily="18" charset="0"/>
                <a:ea typeface="Open Sans"/>
                <a:cs typeface="Times New Roman" panose="02020603050405020304" pitchFamily="18" charset="0"/>
                <a:sym typeface="Open Sans"/>
              </a:rPr>
              <a:t>và</a:t>
            </a:r>
            <a:r>
              <a:rPr lang="en-US" sz="3600">
                <a:solidFill>
                  <a:srgbClr val="1F2020"/>
                </a:solidFill>
                <a:latin typeface="Times New Roman" panose="02020603050405020304" pitchFamily="18" charset="0"/>
                <a:ea typeface="Open Sans"/>
                <a:cs typeface="Times New Roman" panose="02020603050405020304" pitchFamily="18" charset="0"/>
                <a:sym typeface="Open Sans"/>
              </a:rPr>
              <a:t> </a:t>
            </a:r>
            <a:r>
              <a:rPr lang="en-US" sz="3600" err="1">
                <a:solidFill>
                  <a:srgbClr val="1F2020"/>
                </a:solidFill>
                <a:latin typeface="Times New Roman" panose="02020603050405020304" pitchFamily="18" charset="0"/>
                <a:ea typeface="Open Sans"/>
                <a:cs typeface="Times New Roman" panose="02020603050405020304" pitchFamily="18" charset="0"/>
                <a:sym typeface="Open Sans"/>
              </a:rPr>
              <a:t>JSONPlaceholder</a:t>
            </a:r>
            <a:r>
              <a:rPr lang="en-US" sz="3600">
                <a:solidFill>
                  <a:srgbClr val="1F2020"/>
                </a:solidFill>
                <a:latin typeface="Times New Roman" panose="02020603050405020304" pitchFamily="18" charset="0"/>
                <a:ea typeface="Open Sans"/>
                <a:cs typeface="Times New Roman" panose="02020603050405020304" pitchFamily="18" charset="0"/>
                <a:sym typeface="Open Sans"/>
              </a:rPr>
              <a:t> API</a:t>
            </a:r>
          </a:p>
        </p:txBody>
      </p:sp>
      <p:sp>
        <p:nvSpPr>
          <p:cNvPr id="68" name="TextBox 45">
            <a:extLst>
              <a:ext uri="{FF2B5EF4-FFF2-40B4-BE49-F238E27FC236}">
                <a16:creationId xmlns:a16="http://schemas.microsoft.com/office/drawing/2014/main" id="{4C15B631-86E0-E48B-CEDF-5E49AD672F0B}"/>
              </a:ext>
            </a:extLst>
          </p:cNvPr>
          <p:cNvSpPr txBox="1"/>
          <p:nvPr/>
        </p:nvSpPr>
        <p:spPr>
          <a:xfrm>
            <a:off x="6043954" y="4663242"/>
            <a:ext cx="684269" cy="359586"/>
          </a:xfrm>
          <a:prstGeom prst="rect">
            <a:avLst/>
          </a:prstGeom>
        </p:spPr>
        <p:txBody>
          <a:bodyPr wrap="square" lIns="0" tIns="0" rIns="0" bIns="0" rtlCol="0" anchor="t">
            <a:spAutoFit/>
          </a:bodyPr>
          <a:lstStyle/>
          <a:p>
            <a:pPr algn="ctr">
              <a:lnSpc>
                <a:spcPts val="2519"/>
              </a:lnSpc>
              <a:spcBef>
                <a:spcPct val="0"/>
              </a:spcBef>
            </a:pPr>
            <a:r>
              <a:rPr lang="en-US" sz="3600" b="1">
                <a:solidFill>
                  <a:srgbClr val="FFFFFF"/>
                </a:solidFill>
                <a:latin typeface="Open Sans Bold"/>
                <a:ea typeface="Open Sans Bold"/>
                <a:cs typeface="Open Sans Bold"/>
                <a:sym typeface="Open Sans Bold"/>
              </a:rPr>
              <a:t>2</a:t>
            </a:r>
          </a:p>
        </p:txBody>
      </p:sp>
      <p:sp>
        <p:nvSpPr>
          <p:cNvPr id="69" name="TextBox 68">
            <a:extLst>
              <a:ext uri="{FF2B5EF4-FFF2-40B4-BE49-F238E27FC236}">
                <a16:creationId xmlns:a16="http://schemas.microsoft.com/office/drawing/2014/main" id="{5B2068F7-5282-8152-1F44-7FB76DDECA08}"/>
              </a:ext>
            </a:extLst>
          </p:cNvPr>
          <p:cNvSpPr txBox="1"/>
          <p:nvPr/>
        </p:nvSpPr>
        <p:spPr>
          <a:xfrm>
            <a:off x="7876223" y="4400151"/>
            <a:ext cx="3160078" cy="1200329"/>
          </a:xfrm>
          <a:prstGeom prst="rect">
            <a:avLst/>
          </a:prstGeom>
          <a:noFill/>
        </p:spPr>
        <p:txBody>
          <a:bodyPr wrap="square" rtlCol="0">
            <a:spAutoFit/>
          </a:bodyPr>
          <a:lstStyle/>
          <a:p>
            <a:r>
              <a:rPr lang="en-US" sz="3600">
                <a:latin typeface="Times New Roman" panose="02020603050405020304" pitchFamily="18" charset="0"/>
                <a:cs typeface="Times New Roman" panose="02020603050405020304" pitchFamily="18" charset="0"/>
              </a:rPr>
              <a:t>So </a:t>
            </a:r>
            <a:r>
              <a:rPr lang="en-US" sz="3600" err="1">
                <a:latin typeface="Times New Roman" panose="02020603050405020304" pitchFamily="18" charset="0"/>
                <a:cs typeface="Times New Roman" panose="02020603050405020304" pitchFamily="18" charset="0"/>
              </a:rPr>
              <a:t>sánh</a:t>
            </a:r>
            <a:r>
              <a:rPr lang="en-US" sz="3600">
                <a:latin typeface="Times New Roman" panose="02020603050405020304" pitchFamily="18" charset="0"/>
                <a:cs typeface="Times New Roman" panose="02020603050405020304" pitchFamily="18" charset="0"/>
              </a:rPr>
              <a:t> </a:t>
            </a:r>
          </a:p>
          <a:p>
            <a:r>
              <a:rPr lang="en-US" sz="3600">
                <a:latin typeface="Times New Roman" panose="02020603050405020304" pitchFamily="18" charset="0"/>
                <a:cs typeface="Times New Roman" panose="02020603050405020304" pitchFamily="18" charset="0"/>
              </a:rPr>
              <a:t>HTTP </a:t>
            </a:r>
            <a:r>
              <a:rPr lang="en-US" sz="3600" err="1">
                <a:latin typeface="Times New Roman" panose="02020603050405020304" pitchFamily="18" charset="0"/>
                <a:cs typeface="Times New Roman" panose="02020603050405020304" pitchFamily="18" charset="0"/>
              </a:rPr>
              <a:t>và</a:t>
            </a:r>
            <a:r>
              <a:rPr lang="en-US" sz="3600">
                <a:latin typeface="Times New Roman" panose="02020603050405020304" pitchFamily="18" charset="0"/>
                <a:cs typeface="Times New Roman" panose="02020603050405020304" pitchFamily="18" charset="0"/>
              </a:rPr>
              <a:t> Dio</a:t>
            </a:r>
          </a:p>
        </p:txBody>
      </p:sp>
      <p:sp>
        <p:nvSpPr>
          <p:cNvPr id="76" name="TextBox 45">
            <a:extLst>
              <a:ext uri="{FF2B5EF4-FFF2-40B4-BE49-F238E27FC236}">
                <a16:creationId xmlns:a16="http://schemas.microsoft.com/office/drawing/2014/main" id="{DF0F35A7-C104-F7D7-070C-47D23CA1C22E}"/>
              </a:ext>
            </a:extLst>
          </p:cNvPr>
          <p:cNvSpPr txBox="1"/>
          <p:nvPr/>
        </p:nvSpPr>
        <p:spPr>
          <a:xfrm>
            <a:off x="1194592" y="6684592"/>
            <a:ext cx="684269" cy="359586"/>
          </a:xfrm>
          <a:prstGeom prst="rect">
            <a:avLst/>
          </a:prstGeom>
        </p:spPr>
        <p:txBody>
          <a:bodyPr wrap="square" lIns="0" tIns="0" rIns="0" bIns="0" rtlCol="0" anchor="t">
            <a:spAutoFit/>
          </a:bodyPr>
          <a:lstStyle/>
          <a:p>
            <a:pPr algn="ctr">
              <a:lnSpc>
                <a:spcPts val="2519"/>
              </a:lnSpc>
              <a:spcBef>
                <a:spcPct val="0"/>
              </a:spcBef>
            </a:pPr>
            <a:r>
              <a:rPr lang="en-US" sz="3600" b="1">
                <a:solidFill>
                  <a:srgbClr val="FFFFFF"/>
                </a:solidFill>
                <a:latin typeface="Open Sans Bold"/>
                <a:ea typeface="Open Sans Bold"/>
                <a:cs typeface="Open Sans Bold"/>
                <a:sym typeface="Open Sans Bold"/>
              </a:rPr>
              <a:t>3</a:t>
            </a:r>
          </a:p>
        </p:txBody>
      </p:sp>
      <p:sp>
        <p:nvSpPr>
          <p:cNvPr id="77" name="TextBox 76">
            <a:extLst>
              <a:ext uri="{FF2B5EF4-FFF2-40B4-BE49-F238E27FC236}">
                <a16:creationId xmlns:a16="http://schemas.microsoft.com/office/drawing/2014/main" id="{80E515A0-74F2-7543-AC62-429063E498EC}"/>
              </a:ext>
            </a:extLst>
          </p:cNvPr>
          <p:cNvSpPr txBox="1"/>
          <p:nvPr/>
        </p:nvSpPr>
        <p:spPr>
          <a:xfrm>
            <a:off x="1770847" y="6896912"/>
            <a:ext cx="4622884" cy="1200329"/>
          </a:xfrm>
          <a:prstGeom prst="rect">
            <a:avLst/>
          </a:prstGeom>
          <a:noFill/>
        </p:spPr>
        <p:txBody>
          <a:bodyPr wrap="square" rtlCol="0">
            <a:spAutoFit/>
          </a:bodyPr>
          <a:lstStyle/>
          <a:p>
            <a:r>
              <a:rPr lang="en-US" sz="3600">
                <a:solidFill>
                  <a:srgbClr val="1F2020"/>
                </a:solidFill>
                <a:latin typeface="Times New Roman" panose="02020603050405020304" pitchFamily="18" charset="0"/>
                <a:ea typeface="Open Sans"/>
                <a:cs typeface="Times New Roman" panose="02020603050405020304" pitchFamily="18" charset="0"/>
                <a:sym typeface="Open Sans"/>
              </a:rPr>
              <a:t>Authentication </a:t>
            </a:r>
            <a:r>
              <a:rPr lang="en-US" sz="3600" err="1">
                <a:solidFill>
                  <a:srgbClr val="1F2020"/>
                </a:solidFill>
                <a:latin typeface="Times New Roman" panose="02020603050405020304" pitchFamily="18" charset="0"/>
                <a:ea typeface="Open Sans"/>
                <a:cs typeface="Times New Roman" panose="02020603050405020304" pitchFamily="18" charset="0"/>
                <a:sym typeface="Open Sans"/>
              </a:rPr>
              <a:t>và</a:t>
            </a:r>
            <a:r>
              <a:rPr lang="en-US" sz="3600">
                <a:solidFill>
                  <a:srgbClr val="1F2020"/>
                </a:solidFill>
                <a:latin typeface="Times New Roman" panose="02020603050405020304" pitchFamily="18" charset="0"/>
                <a:ea typeface="Open Sans"/>
                <a:cs typeface="Times New Roman" panose="02020603050405020304" pitchFamily="18" charset="0"/>
                <a:sym typeface="Open Sans"/>
              </a:rPr>
              <a:t> </a:t>
            </a:r>
            <a:r>
              <a:rPr lang="en-US" sz="3600" err="1">
                <a:solidFill>
                  <a:srgbClr val="1F2020"/>
                </a:solidFill>
                <a:latin typeface="Times New Roman" panose="02020603050405020304" pitchFamily="18" charset="0"/>
                <a:ea typeface="Open Sans"/>
                <a:cs typeface="Times New Roman" panose="02020603050405020304" pitchFamily="18" charset="0"/>
                <a:sym typeface="Open Sans"/>
              </a:rPr>
              <a:t>Intercreptors</a:t>
            </a:r>
            <a:r>
              <a:rPr lang="en-US" sz="3600">
                <a:solidFill>
                  <a:srgbClr val="1F2020"/>
                </a:solidFill>
                <a:latin typeface="Times New Roman" panose="02020603050405020304" pitchFamily="18" charset="0"/>
                <a:ea typeface="Open Sans"/>
                <a:cs typeface="Times New Roman" panose="02020603050405020304" pitchFamily="18" charset="0"/>
                <a:sym typeface="Open Sans"/>
              </a:rPr>
              <a:t> </a:t>
            </a:r>
            <a:r>
              <a:rPr lang="en-US" sz="3600" err="1">
                <a:solidFill>
                  <a:srgbClr val="1F2020"/>
                </a:solidFill>
                <a:latin typeface="Times New Roman" panose="02020603050405020304" pitchFamily="18" charset="0"/>
                <a:ea typeface="Open Sans"/>
                <a:cs typeface="Times New Roman" panose="02020603050405020304" pitchFamily="18" charset="0"/>
                <a:sym typeface="Open Sans"/>
              </a:rPr>
              <a:t>với</a:t>
            </a:r>
            <a:r>
              <a:rPr lang="en-US" sz="3600">
                <a:solidFill>
                  <a:srgbClr val="1F2020"/>
                </a:solidFill>
                <a:latin typeface="Times New Roman" panose="02020603050405020304" pitchFamily="18" charset="0"/>
                <a:ea typeface="Open Sans"/>
                <a:cs typeface="Times New Roman" panose="02020603050405020304" pitchFamily="18" charset="0"/>
                <a:sym typeface="Open Sans"/>
              </a:rPr>
              <a:t> Dio</a:t>
            </a:r>
          </a:p>
        </p:txBody>
      </p:sp>
      <p:grpSp>
        <p:nvGrpSpPr>
          <p:cNvPr id="78" name="Group 41">
            <a:extLst>
              <a:ext uri="{FF2B5EF4-FFF2-40B4-BE49-F238E27FC236}">
                <a16:creationId xmlns:a16="http://schemas.microsoft.com/office/drawing/2014/main" id="{2E1E9A81-1F28-3AB0-4E2C-2B28D65D1A0D}"/>
              </a:ext>
            </a:extLst>
          </p:cNvPr>
          <p:cNvGrpSpPr/>
          <p:nvPr/>
        </p:nvGrpSpPr>
        <p:grpSpPr>
          <a:xfrm>
            <a:off x="6329226" y="6864384"/>
            <a:ext cx="1502620" cy="1399807"/>
            <a:chOff x="76200" y="-48790"/>
            <a:chExt cx="839551" cy="812800"/>
          </a:xfrm>
        </p:grpSpPr>
        <p:sp>
          <p:nvSpPr>
            <p:cNvPr id="79" name="Freeform 42">
              <a:extLst>
                <a:ext uri="{FF2B5EF4-FFF2-40B4-BE49-F238E27FC236}">
                  <a16:creationId xmlns:a16="http://schemas.microsoft.com/office/drawing/2014/main" id="{90371802-E792-6DF0-B14F-CA3FF86F0707}"/>
                </a:ext>
              </a:extLst>
            </p:cNvPr>
            <p:cNvSpPr/>
            <p:nvPr/>
          </p:nvSpPr>
          <p:spPr>
            <a:xfrm>
              <a:off x="102951" y="-4879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80" name="TextBox 43">
              <a:extLst>
                <a:ext uri="{FF2B5EF4-FFF2-40B4-BE49-F238E27FC236}">
                  <a16:creationId xmlns:a16="http://schemas.microsoft.com/office/drawing/2014/main" id="{B01D8DFC-31C3-BB19-97F3-48CCDAACD62B}"/>
                </a:ext>
              </a:extLst>
            </p:cNvPr>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81" name="TextBox 45">
            <a:extLst>
              <a:ext uri="{FF2B5EF4-FFF2-40B4-BE49-F238E27FC236}">
                <a16:creationId xmlns:a16="http://schemas.microsoft.com/office/drawing/2014/main" id="{955F87E1-3079-F385-6A1B-1A32FED9A486}"/>
              </a:ext>
            </a:extLst>
          </p:cNvPr>
          <p:cNvSpPr txBox="1"/>
          <p:nvPr/>
        </p:nvSpPr>
        <p:spPr>
          <a:xfrm>
            <a:off x="6762340" y="7497076"/>
            <a:ext cx="684269" cy="389466"/>
          </a:xfrm>
          <a:prstGeom prst="rect">
            <a:avLst/>
          </a:prstGeom>
        </p:spPr>
        <p:txBody>
          <a:bodyPr wrap="square" lIns="0" tIns="0" rIns="0" bIns="0" rtlCol="0" anchor="t">
            <a:spAutoFit/>
          </a:bodyPr>
          <a:lstStyle/>
          <a:p>
            <a:pPr algn="ctr">
              <a:lnSpc>
                <a:spcPts val="2519"/>
              </a:lnSpc>
              <a:spcBef>
                <a:spcPct val="0"/>
              </a:spcBef>
            </a:pPr>
            <a:r>
              <a:rPr lang="en-US" sz="4500" b="1">
                <a:solidFill>
                  <a:srgbClr val="FFFFFF"/>
                </a:solidFill>
                <a:latin typeface="Open Sans Bold"/>
                <a:ea typeface="Open Sans Bold"/>
                <a:cs typeface="Open Sans Bold"/>
                <a:sym typeface="Open Sans Bold"/>
              </a:rPr>
              <a:t>4</a:t>
            </a:r>
          </a:p>
        </p:txBody>
      </p:sp>
      <p:sp>
        <p:nvSpPr>
          <p:cNvPr id="85" name="TextBox 84">
            <a:extLst>
              <a:ext uri="{FF2B5EF4-FFF2-40B4-BE49-F238E27FC236}">
                <a16:creationId xmlns:a16="http://schemas.microsoft.com/office/drawing/2014/main" id="{EE45CB2E-4C54-B393-DB54-C714D7FAC504}"/>
              </a:ext>
            </a:extLst>
          </p:cNvPr>
          <p:cNvSpPr txBox="1"/>
          <p:nvPr/>
        </p:nvSpPr>
        <p:spPr>
          <a:xfrm>
            <a:off x="7815218" y="6936505"/>
            <a:ext cx="4003003" cy="1200329"/>
          </a:xfrm>
          <a:prstGeom prst="rect">
            <a:avLst/>
          </a:prstGeom>
          <a:noFill/>
        </p:spPr>
        <p:txBody>
          <a:bodyPr wrap="square" rtlCol="0">
            <a:spAutoFit/>
          </a:bodyPr>
          <a:lstStyle/>
          <a:p>
            <a:r>
              <a:rPr lang="en-US" sz="3600">
                <a:solidFill>
                  <a:srgbClr val="1F2020"/>
                </a:solidFill>
                <a:latin typeface="Times New Roman" panose="02020603050405020304" pitchFamily="18" charset="0"/>
                <a:ea typeface="Open Sans"/>
                <a:cs typeface="Times New Roman" panose="02020603050405020304" pitchFamily="18" charset="0"/>
                <a:sym typeface="Open Sans"/>
              </a:rPr>
              <a:t>Error handling</a:t>
            </a:r>
          </a:p>
          <a:p>
            <a:r>
              <a:rPr lang="en-US" sz="3600" err="1">
                <a:solidFill>
                  <a:srgbClr val="1F2020"/>
                </a:solidFill>
                <a:latin typeface="Times New Roman" panose="02020603050405020304" pitchFamily="18" charset="0"/>
                <a:ea typeface="Open Sans"/>
                <a:cs typeface="Times New Roman" panose="02020603050405020304" pitchFamily="18" charset="0"/>
                <a:sym typeface="Open Sans"/>
              </a:rPr>
              <a:t>và</a:t>
            </a:r>
            <a:r>
              <a:rPr lang="en-US" sz="3600">
                <a:solidFill>
                  <a:srgbClr val="1F2020"/>
                </a:solidFill>
                <a:latin typeface="Times New Roman" panose="02020603050405020304" pitchFamily="18" charset="0"/>
                <a:ea typeface="Open Sans"/>
                <a:cs typeface="Times New Roman" panose="02020603050405020304" pitchFamily="18" charset="0"/>
                <a:sym typeface="Open Sans"/>
              </a:rPr>
              <a:t> retry </a:t>
            </a:r>
            <a:r>
              <a:rPr lang="en-US" sz="3600" err="1">
                <a:solidFill>
                  <a:srgbClr val="1F2020"/>
                </a:solidFill>
                <a:latin typeface="Times New Roman" panose="02020603050405020304" pitchFamily="18" charset="0"/>
                <a:ea typeface="Open Sans"/>
                <a:cs typeface="Times New Roman" panose="02020603050405020304" pitchFamily="18" charset="0"/>
                <a:sym typeface="Open Sans"/>
              </a:rPr>
              <a:t>mechnisms</a:t>
            </a:r>
            <a:endParaRPr lang="en-US" sz="3600">
              <a:solidFill>
                <a:srgbClr val="1F2020"/>
              </a:solidFill>
              <a:latin typeface="Times New Roman" panose="02020603050405020304" pitchFamily="18" charset="0"/>
              <a:ea typeface="Open Sans"/>
              <a:cs typeface="Times New Roman" panose="02020603050405020304" pitchFamily="18" charset="0"/>
              <a:sym typeface="Open Sans"/>
            </a:endParaRPr>
          </a:p>
        </p:txBody>
      </p:sp>
      <p:grpSp>
        <p:nvGrpSpPr>
          <p:cNvPr id="86" name="Group 41">
            <a:extLst>
              <a:ext uri="{FF2B5EF4-FFF2-40B4-BE49-F238E27FC236}">
                <a16:creationId xmlns:a16="http://schemas.microsoft.com/office/drawing/2014/main" id="{BE5E0AD8-E69F-5AAD-0E50-A893E2AFB120}"/>
              </a:ext>
            </a:extLst>
          </p:cNvPr>
          <p:cNvGrpSpPr/>
          <p:nvPr/>
        </p:nvGrpSpPr>
        <p:grpSpPr>
          <a:xfrm>
            <a:off x="102689" y="6864384"/>
            <a:ext cx="1552074" cy="1399807"/>
            <a:chOff x="76200" y="-48790"/>
            <a:chExt cx="839551" cy="812800"/>
          </a:xfrm>
        </p:grpSpPr>
        <p:sp>
          <p:nvSpPr>
            <p:cNvPr id="87" name="Freeform 42">
              <a:extLst>
                <a:ext uri="{FF2B5EF4-FFF2-40B4-BE49-F238E27FC236}">
                  <a16:creationId xmlns:a16="http://schemas.microsoft.com/office/drawing/2014/main" id="{CC38FEFC-1576-3A59-5815-01791E810DF0}"/>
                </a:ext>
              </a:extLst>
            </p:cNvPr>
            <p:cNvSpPr/>
            <p:nvPr/>
          </p:nvSpPr>
          <p:spPr>
            <a:xfrm>
              <a:off x="102951" y="-4879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88" name="TextBox 43">
              <a:extLst>
                <a:ext uri="{FF2B5EF4-FFF2-40B4-BE49-F238E27FC236}">
                  <a16:creationId xmlns:a16="http://schemas.microsoft.com/office/drawing/2014/main" id="{A1CB1776-4966-A242-B581-44C00218042E}"/>
                </a:ext>
              </a:extLst>
            </p:cNvPr>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89" name="TextBox 45">
            <a:extLst>
              <a:ext uri="{FF2B5EF4-FFF2-40B4-BE49-F238E27FC236}">
                <a16:creationId xmlns:a16="http://schemas.microsoft.com/office/drawing/2014/main" id="{5A2C36C7-F082-1228-4B67-1BD4187E3872}"/>
              </a:ext>
            </a:extLst>
          </p:cNvPr>
          <p:cNvSpPr txBox="1"/>
          <p:nvPr/>
        </p:nvSpPr>
        <p:spPr>
          <a:xfrm>
            <a:off x="563109" y="7536670"/>
            <a:ext cx="684269" cy="389466"/>
          </a:xfrm>
          <a:prstGeom prst="rect">
            <a:avLst/>
          </a:prstGeom>
        </p:spPr>
        <p:txBody>
          <a:bodyPr wrap="square" lIns="0" tIns="0" rIns="0" bIns="0" rtlCol="0" anchor="t">
            <a:spAutoFit/>
          </a:bodyPr>
          <a:lstStyle/>
          <a:p>
            <a:pPr algn="ctr">
              <a:lnSpc>
                <a:spcPts val="2519"/>
              </a:lnSpc>
              <a:spcBef>
                <a:spcPct val="0"/>
              </a:spcBef>
            </a:pPr>
            <a:r>
              <a:rPr lang="en-US" sz="4500" b="1">
                <a:solidFill>
                  <a:srgbClr val="FFFFFF"/>
                </a:solidFill>
                <a:latin typeface="Open Sans Bold"/>
                <a:ea typeface="Open Sans Bold"/>
                <a:cs typeface="Open Sans Bold"/>
                <a:sym typeface="Open Sans Bold"/>
              </a:rPr>
              <a:t>3</a:t>
            </a:r>
          </a:p>
        </p:txBody>
      </p:sp>
      <p:grpSp>
        <p:nvGrpSpPr>
          <p:cNvPr id="90" name="Group 41">
            <a:extLst>
              <a:ext uri="{FF2B5EF4-FFF2-40B4-BE49-F238E27FC236}">
                <a16:creationId xmlns:a16="http://schemas.microsoft.com/office/drawing/2014/main" id="{695A85F4-3796-DE20-3959-4C88259F4F5D}"/>
              </a:ext>
            </a:extLst>
          </p:cNvPr>
          <p:cNvGrpSpPr/>
          <p:nvPr/>
        </p:nvGrpSpPr>
        <p:grpSpPr>
          <a:xfrm>
            <a:off x="98060" y="4400151"/>
            <a:ext cx="1502620" cy="1399807"/>
            <a:chOff x="76200" y="-48790"/>
            <a:chExt cx="839551" cy="812800"/>
          </a:xfrm>
        </p:grpSpPr>
        <p:sp>
          <p:nvSpPr>
            <p:cNvPr id="91" name="Freeform 42">
              <a:extLst>
                <a:ext uri="{FF2B5EF4-FFF2-40B4-BE49-F238E27FC236}">
                  <a16:creationId xmlns:a16="http://schemas.microsoft.com/office/drawing/2014/main" id="{F19CA3AD-87C5-2316-46C8-CE19EE57B086}"/>
                </a:ext>
              </a:extLst>
            </p:cNvPr>
            <p:cNvSpPr/>
            <p:nvPr/>
          </p:nvSpPr>
          <p:spPr>
            <a:xfrm>
              <a:off x="102951" y="-4879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92" name="TextBox 43">
              <a:extLst>
                <a:ext uri="{FF2B5EF4-FFF2-40B4-BE49-F238E27FC236}">
                  <a16:creationId xmlns:a16="http://schemas.microsoft.com/office/drawing/2014/main" id="{0E1F8138-AE5E-45D4-F317-A911A1E8738F}"/>
                </a:ext>
              </a:extLst>
            </p:cNvPr>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93" name="TextBox 45">
            <a:extLst>
              <a:ext uri="{FF2B5EF4-FFF2-40B4-BE49-F238E27FC236}">
                <a16:creationId xmlns:a16="http://schemas.microsoft.com/office/drawing/2014/main" id="{B5DF3C42-0E9F-8593-E18C-160C806504BA}"/>
              </a:ext>
            </a:extLst>
          </p:cNvPr>
          <p:cNvSpPr txBox="1"/>
          <p:nvPr/>
        </p:nvSpPr>
        <p:spPr>
          <a:xfrm>
            <a:off x="563109" y="5069440"/>
            <a:ext cx="684269" cy="389466"/>
          </a:xfrm>
          <a:prstGeom prst="rect">
            <a:avLst/>
          </a:prstGeom>
        </p:spPr>
        <p:txBody>
          <a:bodyPr wrap="square" lIns="0" tIns="0" rIns="0" bIns="0" rtlCol="0" anchor="t">
            <a:spAutoFit/>
          </a:bodyPr>
          <a:lstStyle/>
          <a:p>
            <a:pPr algn="ctr">
              <a:lnSpc>
                <a:spcPts val="2519"/>
              </a:lnSpc>
              <a:spcBef>
                <a:spcPct val="0"/>
              </a:spcBef>
            </a:pPr>
            <a:r>
              <a:rPr lang="en-US" sz="4500" b="1">
                <a:solidFill>
                  <a:srgbClr val="FFFFFF"/>
                </a:solidFill>
                <a:latin typeface="Open Sans Bold"/>
                <a:ea typeface="Open Sans Bold"/>
                <a:cs typeface="Open Sans Bold"/>
                <a:sym typeface="Open Sans Bold"/>
              </a:rPr>
              <a:t>1</a:t>
            </a:r>
          </a:p>
        </p:txBody>
      </p:sp>
      <p:grpSp>
        <p:nvGrpSpPr>
          <p:cNvPr id="94" name="Group 41">
            <a:extLst>
              <a:ext uri="{FF2B5EF4-FFF2-40B4-BE49-F238E27FC236}">
                <a16:creationId xmlns:a16="http://schemas.microsoft.com/office/drawing/2014/main" id="{4CA033D0-2D39-48ED-4DDF-783419329FC9}"/>
              </a:ext>
            </a:extLst>
          </p:cNvPr>
          <p:cNvGrpSpPr/>
          <p:nvPr/>
        </p:nvGrpSpPr>
        <p:grpSpPr>
          <a:xfrm>
            <a:off x="6325724" y="4350719"/>
            <a:ext cx="1502620" cy="1399807"/>
            <a:chOff x="76200" y="-48790"/>
            <a:chExt cx="839551" cy="812800"/>
          </a:xfrm>
        </p:grpSpPr>
        <p:sp>
          <p:nvSpPr>
            <p:cNvPr id="95" name="Freeform 42">
              <a:extLst>
                <a:ext uri="{FF2B5EF4-FFF2-40B4-BE49-F238E27FC236}">
                  <a16:creationId xmlns:a16="http://schemas.microsoft.com/office/drawing/2014/main" id="{B246E539-38B8-EB16-5FCD-89301112A104}"/>
                </a:ext>
              </a:extLst>
            </p:cNvPr>
            <p:cNvSpPr/>
            <p:nvPr/>
          </p:nvSpPr>
          <p:spPr>
            <a:xfrm>
              <a:off x="102951" y="-4879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96" name="TextBox 43">
              <a:extLst>
                <a:ext uri="{FF2B5EF4-FFF2-40B4-BE49-F238E27FC236}">
                  <a16:creationId xmlns:a16="http://schemas.microsoft.com/office/drawing/2014/main" id="{799D8F94-E077-77E2-EB0B-29E86105D6A4}"/>
                </a:ext>
              </a:extLst>
            </p:cNvPr>
            <p:cNvSpPr txBox="1"/>
            <p:nvPr/>
          </p:nvSpPr>
          <p:spPr>
            <a:xfrm>
              <a:off x="76200" y="28575"/>
              <a:ext cx="660400" cy="708025"/>
            </a:xfrm>
            <a:prstGeom prst="rect">
              <a:avLst/>
            </a:prstGeom>
          </p:spPr>
          <p:txBody>
            <a:bodyPr lIns="50800" tIns="50800" rIns="50800" bIns="50800" rtlCol="0" anchor="ctr"/>
            <a:lstStyle/>
            <a:p>
              <a:pPr algn="ctr">
                <a:lnSpc>
                  <a:spcPts val="2239"/>
                </a:lnSpc>
              </a:pPr>
              <a:endParaRPr/>
            </a:p>
          </p:txBody>
        </p:sp>
      </p:grpSp>
      <p:sp>
        <p:nvSpPr>
          <p:cNvPr id="97" name="TextBox 45">
            <a:extLst>
              <a:ext uri="{FF2B5EF4-FFF2-40B4-BE49-F238E27FC236}">
                <a16:creationId xmlns:a16="http://schemas.microsoft.com/office/drawing/2014/main" id="{8DD14AA6-82CD-C43D-5DD5-3B92BB202F88}"/>
              </a:ext>
            </a:extLst>
          </p:cNvPr>
          <p:cNvSpPr txBox="1"/>
          <p:nvPr/>
        </p:nvSpPr>
        <p:spPr>
          <a:xfrm>
            <a:off x="6785034" y="5022828"/>
            <a:ext cx="684269" cy="389466"/>
          </a:xfrm>
          <a:prstGeom prst="rect">
            <a:avLst/>
          </a:prstGeom>
        </p:spPr>
        <p:txBody>
          <a:bodyPr wrap="square" lIns="0" tIns="0" rIns="0" bIns="0" rtlCol="0" anchor="t">
            <a:spAutoFit/>
          </a:bodyPr>
          <a:lstStyle/>
          <a:p>
            <a:pPr algn="ctr">
              <a:lnSpc>
                <a:spcPts val="2519"/>
              </a:lnSpc>
              <a:spcBef>
                <a:spcPct val="0"/>
              </a:spcBef>
            </a:pPr>
            <a:r>
              <a:rPr lang="en-US" sz="4500" b="1">
                <a:solidFill>
                  <a:srgbClr val="FFFFFF"/>
                </a:solidFill>
                <a:latin typeface="Open Sans Bold"/>
                <a:ea typeface="Open Sans Bold"/>
                <a:cs typeface="Open Sans Bold"/>
                <a:sym typeface="Open Sans Bold"/>
              </a:rPr>
              <a:t>2</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a:extLst>
              <a:ext uri="{FF2B5EF4-FFF2-40B4-BE49-F238E27FC236}">
                <a16:creationId xmlns:a16="http://schemas.microsoft.com/office/drawing/2014/main" id="{58B6A1C2-4231-37B8-DF93-251FAAF07B9F}"/>
              </a:ext>
            </a:extLst>
          </p:cNvPr>
          <p:cNvGrpSpPr/>
          <p:nvPr/>
        </p:nvGrpSpPr>
        <p:grpSpPr>
          <a:xfrm>
            <a:off x="13030200" y="7124700"/>
            <a:ext cx="8252837" cy="8252837"/>
            <a:chOff x="0" y="0"/>
            <a:chExt cx="812800" cy="812800"/>
          </a:xfrm>
        </p:grpSpPr>
        <p:sp>
          <p:nvSpPr>
            <p:cNvPr id="3" name="Freeform 10">
              <a:extLst>
                <a:ext uri="{FF2B5EF4-FFF2-40B4-BE49-F238E27FC236}">
                  <a16:creationId xmlns:a16="http://schemas.microsoft.com/office/drawing/2014/main" id="{EA6AB1D7-DDE7-9595-BE2F-A447E41FFD7F}"/>
                </a:ext>
              </a:extLst>
            </p:cNvPr>
            <p:cNvSpPr/>
            <p:nvPr/>
          </p:nvSpPr>
          <p:spPr>
            <a:xfrm>
              <a:off x="0" y="0"/>
              <a:ext cx="812800" cy="812800"/>
            </a:xfrm>
            <a:custGeom>
              <a:avLst/>
              <a:gdLst/>
              <a:ahLst/>
              <a:cxnLst/>
              <a:rect l="l" t="t" r="r" b="b"/>
              <a:pathLst>
                <a:path w="812800" h="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335ACF"/>
            </a:solidFill>
          </p:spPr>
          <p:txBody>
            <a:bodyPr/>
            <a:lstStyle/>
            <a:p>
              <a:endParaRPr lang="en-US"/>
            </a:p>
          </p:txBody>
        </p:sp>
        <p:sp>
          <p:nvSpPr>
            <p:cNvPr id="4" name="TextBox 11">
              <a:extLst>
                <a:ext uri="{FF2B5EF4-FFF2-40B4-BE49-F238E27FC236}">
                  <a16:creationId xmlns:a16="http://schemas.microsoft.com/office/drawing/2014/main" id="{9B9F8F97-AADD-36B2-0D27-A6F810611D98}"/>
                </a:ext>
              </a:extLst>
            </p:cNvPr>
            <p:cNvSpPr txBox="1"/>
            <p:nvPr/>
          </p:nvSpPr>
          <p:spPr>
            <a:xfrm>
              <a:off x="76200" y="38100"/>
              <a:ext cx="660400" cy="698500"/>
            </a:xfrm>
            <a:prstGeom prst="rect">
              <a:avLst/>
            </a:prstGeom>
          </p:spPr>
          <p:txBody>
            <a:bodyPr lIns="50800" tIns="50800" rIns="50800" bIns="50800" rtlCol="0" anchor="ctr"/>
            <a:lstStyle/>
            <a:p>
              <a:pPr algn="ctr">
                <a:lnSpc>
                  <a:spcPts val="2659"/>
                </a:lnSpc>
              </a:pPr>
              <a:endParaRPr/>
            </a:p>
          </p:txBody>
        </p:sp>
      </p:grpSp>
      <p:sp>
        <p:nvSpPr>
          <p:cNvPr id="5" name="TextBox 4">
            <a:extLst>
              <a:ext uri="{FF2B5EF4-FFF2-40B4-BE49-F238E27FC236}">
                <a16:creationId xmlns:a16="http://schemas.microsoft.com/office/drawing/2014/main" id="{AE380D1D-2CC7-20F1-6993-2AED3EC1FE9D}"/>
              </a:ext>
            </a:extLst>
          </p:cNvPr>
          <p:cNvSpPr txBox="1"/>
          <p:nvPr/>
        </p:nvSpPr>
        <p:spPr>
          <a:xfrm>
            <a:off x="914400" y="800100"/>
            <a:ext cx="9067800" cy="1015663"/>
          </a:xfrm>
          <a:prstGeom prst="rect">
            <a:avLst/>
          </a:prstGeom>
          <a:noFill/>
        </p:spPr>
        <p:txBody>
          <a:bodyPr wrap="square" rtlCol="0">
            <a:spAutoFit/>
          </a:bodyPr>
          <a:lstStyle/>
          <a:p>
            <a:r>
              <a:rPr lang="en-US" sz="6000" b="1" err="1">
                <a:latin typeface="Times New Roman" panose="02020603050405020304" pitchFamily="18" charset="0"/>
                <a:cs typeface="Times New Roman" panose="02020603050405020304" pitchFamily="18" charset="0"/>
              </a:rPr>
              <a:t>Giới</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thiệu</a:t>
            </a:r>
            <a:r>
              <a:rPr lang="en-US" sz="6000" b="1">
                <a:latin typeface="Times New Roman" panose="02020603050405020304" pitchFamily="18" charset="0"/>
                <a:cs typeface="Times New Roman" panose="02020603050405020304" pitchFamily="18" charset="0"/>
              </a:rPr>
              <a:t> </a:t>
            </a:r>
            <a:r>
              <a:rPr lang="en-US" sz="6000" b="1" err="1">
                <a:latin typeface="Times New Roman" panose="02020603050405020304" pitchFamily="18" charset="0"/>
                <a:cs typeface="Times New Roman" panose="02020603050405020304" pitchFamily="18" charset="0"/>
              </a:rPr>
              <a:t>về</a:t>
            </a:r>
            <a:r>
              <a:rPr lang="en-US" sz="6000" b="1">
                <a:latin typeface="Times New Roman" panose="02020603050405020304" pitchFamily="18" charset="0"/>
                <a:cs typeface="Times New Roman" panose="02020603050405020304" pitchFamily="18" charset="0"/>
              </a:rPr>
              <a:t> API</a:t>
            </a:r>
          </a:p>
        </p:txBody>
      </p:sp>
      <p:sp>
        <p:nvSpPr>
          <p:cNvPr id="6" name="TextBox 5">
            <a:extLst>
              <a:ext uri="{FF2B5EF4-FFF2-40B4-BE49-F238E27FC236}">
                <a16:creationId xmlns:a16="http://schemas.microsoft.com/office/drawing/2014/main" id="{CA2AE78B-11A4-89F6-7C16-9B30A691AAB7}"/>
              </a:ext>
            </a:extLst>
          </p:cNvPr>
          <p:cNvSpPr txBox="1"/>
          <p:nvPr/>
        </p:nvSpPr>
        <p:spPr>
          <a:xfrm>
            <a:off x="1066800" y="3162300"/>
            <a:ext cx="16154400" cy="3046988"/>
          </a:xfrm>
          <a:prstGeom prst="rect">
            <a:avLst/>
          </a:prstGeom>
          <a:noFill/>
        </p:spPr>
        <p:txBody>
          <a:bodyPr wrap="square" rtlCol="0">
            <a:spAutoFit/>
          </a:bodyPr>
          <a:lstStyle/>
          <a:p>
            <a:pPr marL="285750" indent="-285750">
              <a:buFont typeface="Arial" panose="020B0604020202020204" pitchFamily="34" charset="0"/>
              <a:buChar char="•"/>
            </a:pPr>
            <a:r>
              <a:rPr lang="en-US" sz="3200">
                <a:latin typeface="Times New Roman" panose="02020603050405020304" pitchFamily="18" charset="0"/>
                <a:cs typeface="Times New Roman" panose="02020603050405020304" pitchFamily="18" charset="0"/>
              </a:rPr>
              <a:t>API (Application Programming Interface) </a:t>
            </a:r>
            <a:r>
              <a:rPr lang="en-US" sz="3200" err="1">
                <a:latin typeface="Times New Roman" panose="02020603050405020304" pitchFamily="18" charset="0"/>
                <a:cs typeface="Times New Roman" panose="02020603050405020304" pitchFamily="18" charset="0"/>
              </a:rPr>
              <a:t>là</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giao</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diện</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giúp</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các</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phần</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mềm</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giao</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tiếp</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và</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trao</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đổi</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dữ</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liệu</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với</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nhau</a:t>
            </a:r>
            <a:r>
              <a:rPr lang="en-US" sz="320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sv-SE" sz="3200">
                <a:latin typeface="Times New Roman" panose="02020603050405020304" pitchFamily="18" charset="0"/>
                <a:cs typeface="Times New Roman" panose="02020603050405020304" pitchFamily="18" charset="0"/>
              </a:rPr>
              <a:t>Đóng vai trò trung gian giữa client và server.</a:t>
            </a:r>
          </a:p>
          <a:p>
            <a:pPr marL="285750" indent="-285750">
              <a:buFont typeface="Arial" panose="020B0604020202020204" pitchFamily="34" charset="0"/>
              <a:buChar char="•"/>
            </a:pPr>
            <a:r>
              <a:rPr lang="en-US" sz="3200" err="1">
                <a:latin typeface="Times New Roman" panose="02020603050405020304" pitchFamily="18" charset="0"/>
                <a:cs typeface="Times New Roman" panose="02020603050405020304" pitchFamily="18" charset="0"/>
              </a:rPr>
              <a:t>Hỗ</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trợ</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truy</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xuất</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gửi</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cập</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nhật</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và</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xóa</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dữ</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liệu</a:t>
            </a:r>
            <a:r>
              <a:rPr lang="en-US" sz="3200">
                <a:latin typeface="Times New Roman" panose="02020603050405020304" pitchFamily="18" charset="0"/>
                <a:cs typeface="Times New Roman" panose="02020603050405020304" pitchFamily="18" charset="0"/>
              </a:rPr>
              <a:t>.</a:t>
            </a:r>
          </a:p>
          <a:p>
            <a:pPr marL="285750" indent="-285750">
              <a:buFont typeface="Arial" panose="020B0604020202020204" pitchFamily="34" charset="0"/>
              <a:buChar char="•"/>
            </a:pPr>
            <a:r>
              <a:rPr lang="vi-VN" sz="3200">
                <a:latin typeface="Times New Roman" panose="02020603050405020304" pitchFamily="18" charset="0"/>
                <a:cs typeface="Times New Roman" panose="02020603050405020304" pitchFamily="18" charset="0"/>
              </a:rPr>
              <a:t>Dữ liệu thường ở dạng JSON hoặc XML.</a:t>
            </a:r>
            <a:endParaRPr lang="en-US" sz="320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err="1">
                <a:latin typeface="Times New Roman" panose="02020603050405020304" pitchFamily="18" charset="0"/>
                <a:cs typeface="Times New Roman" panose="02020603050405020304" pitchFamily="18" charset="0"/>
              </a:rPr>
              <a:t>Giúp</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tích</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hợp</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hệ</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thống</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kết</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nối</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dịch</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vụ</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và</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phát</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triển</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ứng</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dụng</a:t>
            </a:r>
            <a:r>
              <a:rPr lang="en-US" sz="3200">
                <a:latin typeface="Times New Roman" panose="02020603050405020304" pitchFamily="18" charset="0"/>
                <a:cs typeface="Times New Roman" panose="02020603050405020304" pitchFamily="18" charset="0"/>
              </a:rPr>
              <a:t> web/mobile </a:t>
            </a:r>
            <a:r>
              <a:rPr lang="en-US" sz="3200" err="1">
                <a:latin typeface="Times New Roman" panose="02020603050405020304" pitchFamily="18" charset="0"/>
                <a:cs typeface="Times New Roman" panose="02020603050405020304" pitchFamily="18" charset="0"/>
              </a:rPr>
              <a:t>dễ</a:t>
            </a:r>
            <a:r>
              <a:rPr lang="en-US" sz="3200">
                <a:latin typeface="Times New Roman" panose="02020603050405020304" pitchFamily="18" charset="0"/>
                <a:cs typeface="Times New Roman" panose="02020603050405020304" pitchFamily="18" charset="0"/>
              </a:rPr>
              <a:t> </a:t>
            </a:r>
            <a:r>
              <a:rPr lang="en-US" sz="3200" err="1">
                <a:latin typeface="Times New Roman" panose="02020603050405020304" pitchFamily="18" charset="0"/>
                <a:cs typeface="Times New Roman" panose="02020603050405020304" pitchFamily="18" charset="0"/>
              </a:rPr>
              <a:t>dàng</a:t>
            </a:r>
            <a:r>
              <a:rPr lang="en-US" sz="3200">
                <a:latin typeface="Times New Roman" panose="02020603050405020304" pitchFamily="18" charset="0"/>
                <a:cs typeface="Times New Roman" panose="02020603050405020304" pitchFamily="18" charset="0"/>
              </a:rPr>
              <a:t>.</a:t>
            </a:r>
            <a:endParaRPr lang="sv-SE" sz="32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34166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138B1A-8345-F698-2AA8-CD703B9DEBA7}"/>
            </a:ext>
          </a:extLst>
        </p:cNvPr>
        <p:cNvGrpSpPr/>
        <p:nvPr/>
      </p:nvGrpSpPr>
      <p:grpSpPr>
        <a:xfrm>
          <a:off x="0" y="0"/>
          <a:ext cx="0" cy="0"/>
          <a:chOff x="0" y="0"/>
          <a:chExt cx="0" cy="0"/>
        </a:xfrm>
      </p:grpSpPr>
      <p:grpSp>
        <p:nvGrpSpPr>
          <p:cNvPr id="8" name="Group 8">
            <a:extLst>
              <a:ext uri="{FF2B5EF4-FFF2-40B4-BE49-F238E27FC236}">
                <a16:creationId xmlns:a16="http://schemas.microsoft.com/office/drawing/2014/main" id="{7ABE9D2D-A76F-814B-E33D-6CFCD8980F37}"/>
              </a:ext>
            </a:extLst>
          </p:cNvPr>
          <p:cNvGrpSpPr/>
          <p:nvPr/>
        </p:nvGrpSpPr>
        <p:grpSpPr>
          <a:xfrm>
            <a:off x="-32651" y="0"/>
            <a:ext cx="8260763" cy="10287000"/>
            <a:chOff x="0" y="0"/>
            <a:chExt cx="2175674" cy="2709333"/>
          </a:xfrm>
        </p:grpSpPr>
        <p:sp>
          <p:nvSpPr>
            <p:cNvPr id="9" name="Freeform 9">
              <a:extLst>
                <a:ext uri="{FF2B5EF4-FFF2-40B4-BE49-F238E27FC236}">
                  <a16:creationId xmlns:a16="http://schemas.microsoft.com/office/drawing/2014/main" id="{B6FCFBAB-9196-94BF-6AB8-2465AEAED212}"/>
                </a:ext>
              </a:extLst>
            </p:cNvPr>
            <p:cNvSpPr/>
            <p:nvPr/>
          </p:nvSpPr>
          <p:spPr>
            <a:xfrm>
              <a:off x="0" y="0"/>
              <a:ext cx="2175674" cy="2709333"/>
            </a:xfrm>
            <a:custGeom>
              <a:avLst/>
              <a:gdLst/>
              <a:ahLst/>
              <a:cxnLst/>
              <a:rect l="l" t="t" r="r" b="b"/>
              <a:pathLst>
                <a:path w="2175674" h="2709333">
                  <a:moveTo>
                    <a:pt x="0" y="0"/>
                  </a:moveTo>
                  <a:lnTo>
                    <a:pt x="2175674" y="0"/>
                  </a:lnTo>
                  <a:lnTo>
                    <a:pt x="2175674" y="2709333"/>
                  </a:lnTo>
                  <a:lnTo>
                    <a:pt x="0" y="2709333"/>
                  </a:lnTo>
                  <a:close/>
                </a:path>
              </a:pathLst>
            </a:custGeom>
            <a:solidFill>
              <a:srgbClr val="335ACF"/>
            </a:solidFill>
          </p:spPr>
          <p:txBody>
            <a:bodyPr/>
            <a:lstStyle/>
            <a:p>
              <a:endParaRPr lang="en-US"/>
            </a:p>
          </p:txBody>
        </p:sp>
        <p:sp>
          <p:nvSpPr>
            <p:cNvPr id="10" name="TextBox 10">
              <a:extLst>
                <a:ext uri="{FF2B5EF4-FFF2-40B4-BE49-F238E27FC236}">
                  <a16:creationId xmlns:a16="http://schemas.microsoft.com/office/drawing/2014/main" id="{8E4BEB05-24CA-2FEE-2921-D4167605EAD9}"/>
                </a:ext>
              </a:extLst>
            </p:cNvPr>
            <p:cNvSpPr txBox="1"/>
            <p:nvPr/>
          </p:nvSpPr>
          <p:spPr>
            <a:xfrm>
              <a:off x="0" y="-38100"/>
              <a:ext cx="2175674" cy="2747433"/>
            </a:xfrm>
            <a:prstGeom prst="rect">
              <a:avLst/>
            </a:prstGeom>
          </p:spPr>
          <p:txBody>
            <a:bodyPr lIns="50800" tIns="50800" rIns="50800" bIns="50800" rtlCol="0" anchor="ctr"/>
            <a:lstStyle/>
            <a:p>
              <a:pPr algn="ctr">
                <a:lnSpc>
                  <a:spcPts val="2659"/>
                </a:lnSpc>
              </a:pPr>
              <a:endParaRPr/>
            </a:p>
          </p:txBody>
        </p:sp>
      </p:grpSp>
      <p:sp>
        <p:nvSpPr>
          <p:cNvPr id="11" name="Freeform 11">
            <a:extLst>
              <a:ext uri="{FF2B5EF4-FFF2-40B4-BE49-F238E27FC236}">
                <a16:creationId xmlns:a16="http://schemas.microsoft.com/office/drawing/2014/main" id="{6E415962-4C45-CCFF-A819-16D78510052A}"/>
              </a:ext>
            </a:extLst>
          </p:cNvPr>
          <p:cNvSpPr/>
          <p:nvPr/>
        </p:nvSpPr>
        <p:spPr>
          <a:xfrm>
            <a:off x="673429" y="486649"/>
            <a:ext cx="274427" cy="260019"/>
          </a:xfrm>
          <a:custGeom>
            <a:avLst/>
            <a:gdLst/>
            <a:ahLst/>
            <a:cxnLst/>
            <a:rect l="l" t="t" r="r" b="b"/>
            <a:pathLst>
              <a:path w="274427" h="260019">
                <a:moveTo>
                  <a:pt x="0" y="0"/>
                </a:moveTo>
                <a:lnTo>
                  <a:pt x="274427" y="0"/>
                </a:lnTo>
                <a:lnTo>
                  <a:pt x="274427" y="260020"/>
                </a:lnTo>
                <a:lnTo>
                  <a:pt x="0" y="26002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grpSp>
        <p:nvGrpSpPr>
          <p:cNvPr id="12" name="Group 12">
            <a:extLst>
              <a:ext uri="{FF2B5EF4-FFF2-40B4-BE49-F238E27FC236}">
                <a16:creationId xmlns:a16="http://schemas.microsoft.com/office/drawing/2014/main" id="{E58F10C0-23EE-FEF8-9C4A-9A96C8E48FD5}"/>
              </a:ext>
            </a:extLst>
          </p:cNvPr>
          <p:cNvGrpSpPr/>
          <p:nvPr/>
        </p:nvGrpSpPr>
        <p:grpSpPr>
          <a:xfrm>
            <a:off x="18177932" y="8597752"/>
            <a:ext cx="110068" cy="660548"/>
            <a:chOff x="0" y="0"/>
            <a:chExt cx="28989" cy="173972"/>
          </a:xfrm>
        </p:grpSpPr>
        <p:sp>
          <p:nvSpPr>
            <p:cNvPr id="13" name="Freeform 13">
              <a:extLst>
                <a:ext uri="{FF2B5EF4-FFF2-40B4-BE49-F238E27FC236}">
                  <a16:creationId xmlns:a16="http://schemas.microsoft.com/office/drawing/2014/main" id="{6C60FC45-2F36-C27A-7C45-72895B6242FD}"/>
                </a:ext>
              </a:extLst>
            </p:cNvPr>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4" name="TextBox 14">
              <a:extLst>
                <a:ext uri="{FF2B5EF4-FFF2-40B4-BE49-F238E27FC236}">
                  <a16:creationId xmlns:a16="http://schemas.microsoft.com/office/drawing/2014/main" id="{ECBA4D93-21ED-EA4E-6A82-E989D9E4308F}"/>
                </a:ext>
              </a:extLst>
            </p:cNvPr>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sp>
        <p:nvSpPr>
          <p:cNvPr id="45" name="TextBox 45">
            <a:extLst>
              <a:ext uri="{FF2B5EF4-FFF2-40B4-BE49-F238E27FC236}">
                <a16:creationId xmlns:a16="http://schemas.microsoft.com/office/drawing/2014/main" id="{78F9556F-A6B0-5F49-EA04-63F8BB5B3B3F}"/>
              </a:ext>
            </a:extLst>
          </p:cNvPr>
          <p:cNvSpPr txBox="1"/>
          <p:nvPr/>
        </p:nvSpPr>
        <p:spPr>
          <a:xfrm>
            <a:off x="1039108" y="517674"/>
            <a:ext cx="1547756" cy="197971"/>
          </a:xfrm>
          <a:prstGeom prst="rect">
            <a:avLst/>
          </a:prstGeom>
        </p:spPr>
        <p:txBody>
          <a:bodyPr lIns="0" tIns="0" rIns="0" bIns="0" rtlCol="0" anchor="t">
            <a:spAutoFit/>
          </a:bodyPr>
          <a:lstStyle/>
          <a:p>
            <a:pPr algn="l">
              <a:lnSpc>
                <a:spcPts val="1680"/>
              </a:lnSpc>
              <a:spcBef>
                <a:spcPct val="0"/>
              </a:spcBef>
            </a:pPr>
            <a:r>
              <a:rPr lang="en-US" sz="1200">
                <a:solidFill>
                  <a:srgbClr val="FFFFFF"/>
                </a:solidFill>
                <a:latin typeface="Open Sans"/>
                <a:ea typeface="Open Sans"/>
                <a:cs typeface="Open Sans"/>
                <a:sym typeface="Open Sans"/>
              </a:rPr>
              <a:t>Studio Shodwe</a:t>
            </a:r>
          </a:p>
        </p:txBody>
      </p:sp>
      <p:grpSp>
        <p:nvGrpSpPr>
          <p:cNvPr id="50" name="Group 50">
            <a:extLst>
              <a:ext uri="{FF2B5EF4-FFF2-40B4-BE49-F238E27FC236}">
                <a16:creationId xmlns:a16="http://schemas.microsoft.com/office/drawing/2014/main" id="{59D0AAEE-366D-1018-D03A-82EFAA30CCE8}"/>
              </a:ext>
            </a:extLst>
          </p:cNvPr>
          <p:cNvGrpSpPr/>
          <p:nvPr/>
        </p:nvGrpSpPr>
        <p:grpSpPr>
          <a:xfrm>
            <a:off x="11551926" y="3984685"/>
            <a:ext cx="1042538" cy="47625"/>
            <a:chOff x="0" y="0"/>
            <a:chExt cx="274578" cy="12543"/>
          </a:xfrm>
        </p:grpSpPr>
        <p:sp>
          <p:nvSpPr>
            <p:cNvPr id="51" name="Freeform 51">
              <a:extLst>
                <a:ext uri="{FF2B5EF4-FFF2-40B4-BE49-F238E27FC236}">
                  <a16:creationId xmlns:a16="http://schemas.microsoft.com/office/drawing/2014/main" id="{950068EB-4669-1A49-A56D-29D11D497000}"/>
                </a:ext>
              </a:extLst>
            </p:cNvPr>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52" name="TextBox 52">
              <a:extLst>
                <a:ext uri="{FF2B5EF4-FFF2-40B4-BE49-F238E27FC236}">
                  <a16:creationId xmlns:a16="http://schemas.microsoft.com/office/drawing/2014/main" id="{CE2FF6D1-BD70-1787-F163-8D27FF9AFA70}"/>
                </a:ext>
              </a:extLst>
            </p:cNvPr>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53" name="TextBox 53">
            <a:extLst>
              <a:ext uri="{FF2B5EF4-FFF2-40B4-BE49-F238E27FC236}">
                <a16:creationId xmlns:a16="http://schemas.microsoft.com/office/drawing/2014/main" id="{196B69B4-0437-EA46-51AE-D1FEBCD3DD95}"/>
              </a:ext>
            </a:extLst>
          </p:cNvPr>
          <p:cNvSpPr txBox="1"/>
          <p:nvPr/>
        </p:nvSpPr>
        <p:spPr>
          <a:xfrm>
            <a:off x="11518059" y="3038066"/>
            <a:ext cx="6973141" cy="690125"/>
          </a:xfrm>
          <a:prstGeom prst="rect">
            <a:avLst/>
          </a:prstGeom>
        </p:spPr>
        <p:txBody>
          <a:bodyPr wrap="square" lIns="0" tIns="0" rIns="0" bIns="0" rtlCol="0" anchor="t">
            <a:spAutoFit/>
          </a:bodyPr>
          <a:lstStyle/>
          <a:p>
            <a:pPr algn="l">
              <a:lnSpc>
                <a:spcPts val="5336"/>
              </a:lnSpc>
            </a:pP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RESTful API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là</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gì</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 </a:t>
            </a:r>
          </a:p>
        </p:txBody>
      </p:sp>
      <p:sp>
        <p:nvSpPr>
          <p:cNvPr id="58" name="TextBox 58">
            <a:extLst>
              <a:ext uri="{FF2B5EF4-FFF2-40B4-BE49-F238E27FC236}">
                <a16:creationId xmlns:a16="http://schemas.microsoft.com/office/drawing/2014/main" id="{A7B0AA96-96E0-0C5D-1649-16DB7358BF81}"/>
              </a:ext>
            </a:extLst>
          </p:cNvPr>
          <p:cNvSpPr txBox="1"/>
          <p:nvPr/>
        </p:nvSpPr>
        <p:spPr>
          <a:xfrm>
            <a:off x="11642746" y="4994457"/>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01</a:t>
            </a:r>
          </a:p>
        </p:txBody>
      </p:sp>
      <p:sp>
        <p:nvSpPr>
          <p:cNvPr id="68" name="TextBox 68">
            <a:extLst>
              <a:ext uri="{FF2B5EF4-FFF2-40B4-BE49-F238E27FC236}">
                <a16:creationId xmlns:a16="http://schemas.microsoft.com/office/drawing/2014/main" id="{7BD8C147-3B19-BE18-B282-2272F503068A}"/>
              </a:ext>
            </a:extLst>
          </p:cNvPr>
          <p:cNvSpPr txBox="1"/>
          <p:nvPr/>
        </p:nvSpPr>
        <p:spPr>
          <a:xfrm>
            <a:off x="11642746" y="7415164"/>
            <a:ext cx="496110" cy="297180"/>
          </a:xfrm>
          <a:prstGeom prst="rect">
            <a:avLst/>
          </a:prstGeom>
        </p:spPr>
        <p:txBody>
          <a:bodyPr lIns="0" tIns="0" rIns="0" bIns="0" rtlCol="0" anchor="t">
            <a:spAutoFit/>
          </a:bodyPr>
          <a:lstStyle/>
          <a:p>
            <a:pPr algn="ctr">
              <a:lnSpc>
                <a:spcPts val="2519"/>
              </a:lnSpc>
              <a:spcBef>
                <a:spcPct val="0"/>
              </a:spcBef>
            </a:pPr>
            <a:r>
              <a:rPr lang="en-US" sz="1799" b="1">
                <a:solidFill>
                  <a:srgbClr val="FFFFFF"/>
                </a:solidFill>
                <a:latin typeface="Open Sans Bold"/>
                <a:ea typeface="Open Sans Bold"/>
                <a:cs typeface="Open Sans Bold"/>
                <a:sym typeface="Open Sans Bold"/>
              </a:rPr>
              <a:t>03</a:t>
            </a:r>
          </a:p>
        </p:txBody>
      </p:sp>
      <p:pic>
        <p:nvPicPr>
          <p:cNvPr id="69" name="drawing">
            <a:extLst>
              <a:ext uri="{FF2B5EF4-FFF2-40B4-BE49-F238E27FC236}">
                <a16:creationId xmlns:a16="http://schemas.microsoft.com/office/drawing/2014/main" id="{3196DF01-E716-4A04-A31A-999B5581D2C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9335" y="2172067"/>
            <a:ext cx="10156092" cy="6755959"/>
          </a:xfrm>
          <a:prstGeom prst="rect">
            <a:avLst/>
          </a:prstGeom>
        </p:spPr>
      </p:pic>
      <p:sp>
        <p:nvSpPr>
          <p:cNvPr id="70" name="TextBox 69">
            <a:extLst>
              <a:ext uri="{FF2B5EF4-FFF2-40B4-BE49-F238E27FC236}">
                <a16:creationId xmlns:a16="http://schemas.microsoft.com/office/drawing/2014/main" id="{BBB9B6B7-D140-0221-FFDC-1E0BF4E9BEA0}"/>
              </a:ext>
            </a:extLst>
          </p:cNvPr>
          <p:cNvSpPr txBox="1"/>
          <p:nvPr/>
        </p:nvSpPr>
        <p:spPr>
          <a:xfrm>
            <a:off x="10219294" y="4790846"/>
            <a:ext cx="8430545" cy="3754874"/>
          </a:xfrm>
          <a:prstGeom prst="rect">
            <a:avLst/>
          </a:prstGeom>
          <a:noFill/>
        </p:spPr>
        <p:txBody>
          <a:bodyPr wrap="square" lIns="91440" tIns="45720" rIns="91440" bIns="45720" rtlCol="0" anchor="t">
            <a:spAutoFit/>
          </a:bodyPr>
          <a:lstStyle/>
          <a:p>
            <a:pPr marL="285750" indent="-285750">
              <a:buFont typeface="Arial" panose="020B0604020202020204" pitchFamily="34" charset="0"/>
              <a:buChar char="•"/>
            </a:pPr>
            <a:r>
              <a:rPr lang="en-US" sz="3400" err="1">
                <a:latin typeface="Times New Roman"/>
                <a:cs typeface="Times New Roman"/>
              </a:rPr>
              <a:t>Kiến</a:t>
            </a:r>
            <a:r>
              <a:rPr lang="en-US" sz="3400">
                <a:latin typeface="Times New Roman"/>
                <a:cs typeface="Times New Roman"/>
              </a:rPr>
              <a:t> </a:t>
            </a:r>
            <a:r>
              <a:rPr lang="en-US" sz="3400" err="1">
                <a:latin typeface="Times New Roman"/>
                <a:cs typeface="Times New Roman"/>
              </a:rPr>
              <a:t>trúc</a:t>
            </a:r>
            <a:r>
              <a:rPr lang="en-US" sz="3400">
                <a:latin typeface="Times New Roman"/>
                <a:cs typeface="Times New Roman"/>
              </a:rPr>
              <a:t> </a:t>
            </a:r>
            <a:r>
              <a:rPr lang="en-US" sz="3400" err="1">
                <a:latin typeface="Times New Roman"/>
                <a:cs typeface="Times New Roman"/>
              </a:rPr>
              <a:t>dịch</a:t>
            </a:r>
            <a:r>
              <a:rPr lang="en-US" sz="3400">
                <a:latin typeface="Times New Roman"/>
                <a:cs typeface="Times New Roman"/>
              </a:rPr>
              <a:t> </a:t>
            </a:r>
            <a:r>
              <a:rPr lang="en-US" sz="3400" err="1">
                <a:latin typeface="Times New Roman"/>
                <a:cs typeface="Times New Roman"/>
              </a:rPr>
              <a:t>vụ</a:t>
            </a:r>
            <a:r>
              <a:rPr lang="en-US" sz="3400">
                <a:latin typeface="Times New Roman"/>
                <a:cs typeface="Times New Roman"/>
              </a:rPr>
              <a:t> web </a:t>
            </a:r>
            <a:r>
              <a:rPr lang="en-US" sz="3400" err="1">
                <a:latin typeface="Times New Roman"/>
                <a:cs typeface="Times New Roman"/>
              </a:rPr>
              <a:t>dựa</a:t>
            </a:r>
            <a:r>
              <a:rPr lang="en-US" sz="3400">
                <a:latin typeface="Times New Roman"/>
                <a:cs typeface="Times New Roman"/>
              </a:rPr>
              <a:t> </a:t>
            </a:r>
            <a:r>
              <a:rPr lang="en-US" sz="3400" err="1">
                <a:latin typeface="Times New Roman"/>
                <a:cs typeface="Times New Roman"/>
              </a:rPr>
              <a:t>trên</a:t>
            </a:r>
            <a:r>
              <a:rPr lang="en-US" sz="3400">
                <a:latin typeface="Times New Roman"/>
                <a:cs typeface="Times New Roman"/>
              </a:rPr>
              <a:t> HTTP.</a:t>
            </a:r>
          </a:p>
          <a:p>
            <a:pPr marL="285750" indent="-285750">
              <a:buFont typeface="Arial" panose="020B0604020202020204" pitchFamily="34" charset="0"/>
              <a:buChar char="•"/>
            </a:pPr>
            <a:r>
              <a:rPr lang="en-US" sz="3400" err="1">
                <a:latin typeface="Times New Roman"/>
                <a:cs typeface="Times New Roman"/>
              </a:rPr>
              <a:t>Thực</a:t>
            </a:r>
            <a:r>
              <a:rPr lang="en-US" sz="3400">
                <a:latin typeface="Times New Roman"/>
                <a:cs typeface="Times New Roman"/>
              </a:rPr>
              <a:t> </a:t>
            </a:r>
            <a:r>
              <a:rPr lang="en-US" sz="3400" err="1">
                <a:latin typeface="Times New Roman"/>
                <a:cs typeface="Times New Roman"/>
              </a:rPr>
              <a:t>hiện</a:t>
            </a:r>
            <a:r>
              <a:rPr lang="en-US" sz="3400">
                <a:latin typeface="Times New Roman"/>
                <a:cs typeface="Times New Roman"/>
              </a:rPr>
              <a:t> </a:t>
            </a:r>
            <a:r>
              <a:rPr lang="en-US" sz="3400" err="1">
                <a:latin typeface="Times New Roman"/>
                <a:cs typeface="Times New Roman"/>
              </a:rPr>
              <a:t>các</a:t>
            </a:r>
            <a:r>
              <a:rPr lang="en-US" sz="3400">
                <a:latin typeface="Times New Roman"/>
                <a:cs typeface="Times New Roman"/>
              </a:rPr>
              <a:t> </a:t>
            </a:r>
            <a:r>
              <a:rPr lang="en-US" sz="3400" err="1">
                <a:latin typeface="Times New Roman"/>
                <a:cs typeface="Times New Roman"/>
              </a:rPr>
              <a:t>thao</a:t>
            </a:r>
            <a:r>
              <a:rPr lang="en-US" sz="3400">
                <a:latin typeface="Times New Roman"/>
                <a:cs typeface="Times New Roman"/>
              </a:rPr>
              <a:t> </a:t>
            </a:r>
            <a:r>
              <a:rPr lang="en-US" sz="3400" err="1">
                <a:latin typeface="Times New Roman"/>
                <a:cs typeface="Times New Roman"/>
              </a:rPr>
              <a:t>tác</a:t>
            </a:r>
            <a:r>
              <a:rPr lang="en-US" sz="3400">
                <a:latin typeface="Times New Roman"/>
                <a:cs typeface="Times New Roman"/>
              </a:rPr>
              <a:t> CRUD.</a:t>
            </a:r>
          </a:p>
          <a:p>
            <a:pPr marL="285750" indent="-285750">
              <a:buFont typeface="Arial" panose="020B0604020202020204" pitchFamily="34" charset="0"/>
              <a:buChar char="•"/>
            </a:pPr>
            <a:r>
              <a:rPr lang="en-US" sz="3400">
                <a:latin typeface="Times New Roman"/>
                <a:cs typeface="Times New Roman"/>
              </a:rPr>
              <a:t>Trao </a:t>
            </a:r>
            <a:r>
              <a:rPr lang="en-US" sz="3400" err="1">
                <a:latin typeface="Times New Roman"/>
                <a:cs typeface="Times New Roman"/>
              </a:rPr>
              <a:t>đổi</a:t>
            </a:r>
            <a:r>
              <a:rPr lang="en-US" sz="3400">
                <a:latin typeface="Times New Roman"/>
                <a:cs typeface="Times New Roman"/>
              </a:rPr>
              <a:t> </a:t>
            </a:r>
            <a:r>
              <a:rPr lang="en-US" sz="3400" err="1">
                <a:latin typeface="Times New Roman"/>
                <a:cs typeface="Times New Roman"/>
              </a:rPr>
              <a:t>dữ</a:t>
            </a:r>
            <a:r>
              <a:rPr lang="en-US" sz="3400">
                <a:latin typeface="Times New Roman"/>
                <a:cs typeface="Times New Roman"/>
              </a:rPr>
              <a:t> </a:t>
            </a:r>
            <a:r>
              <a:rPr lang="en-US" sz="3400" err="1">
                <a:latin typeface="Times New Roman"/>
                <a:cs typeface="Times New Roman"/>
              </a:rPr>
              <a:t>liệu</a:t>
            </a:r>
            <a:r>
              <a:rPr lang="en-US" sz="3400">
                <a:latin typeface="Times New Roman"/>
                <a:cs typeface="Times New Roman"/>
              </a:rPr>
              <a:t> JSON/XML </a:t>
            </a:r>
            <a:r>
              <a:rPr lang="en-US" sz="3400" err="1">
                <a:latin typeface="Times New Roman"/>
                <a:cs typeface="Times New Roman"/>
              </a:rPr>
              <a:t>giữa</a:t>
            </a:r>
            <a:r>
              <a:rPr lang="en-US" sz="3400">
                <a:latin typeface="Times New Roman"/>
                <a:cs typeface="Times New Roman"/>
              </a:rPr>
              <a:t> client–server.</a:t>
            </a:r>
          </a:p>
          <a:p>
            <a:pPr marL="285750" indent="-285750">
              <a:buFont typeface="Arial" panose="020B0604020202020204" pitchFamily="34" charset="0"/>
              <a:buChar char="•"/>
            </a:pPr>
            <a:r>
              <a:rPr lang="en-US" sz="3400" err="1">
                <a:latin typeface="Times New Roman"/>
                <a:cs typeface="Times New Roman"/>
              </a:rPr>
              <a:t>Hỗ</a:t>
            </a:r>
            <a:r>
              <a:rPr lang="en-US" sz="3400">
                <a:latin typeface="Times New Roman"/>
                <a:cs typeface="Times New Roman"/>
              </a:rPr>
              <a:t> </a:t>
            </a:r>
            <a:r>
              <a:rPr lang="en-US" sz="3400" err="1">
                <a:latin typeface="Times New Roman"/>
                <a:cs typeface="Times New Roman"/>
              </a:rPr>
              <a:t>trợ</a:t>
            </a:r>
            <a:r>
              <a:rPr lang="en-US" sz="3400">
                <a:latin typeface="Times New Roman"/>
                <a:cs typeface="Times New Roman"/>
              </a:rPr>
              <a:t> </a:t>
            </a:r>
            <a:r>
              <a:rPr lang="en-US" sz="3400" err="1">
                <a:latin typeface="Times New Roman"/>
                <a:cs typeface="Times New Roman"/>
              </a:rPr>
              <a:t>nhiều</a:t>
            </a:r>
            <a:r>
              <a:rPr lang="en-US" sz="3400">
                <a:latin typeface="Times New Roman"/>
                <a:cs typeface="Times New Roman"/>
              </a:rPr>
              <a:t> </a:t>
            </a:r>
            <a:r>
              <a:rPr lang="en-US" sz="3400" err="1">
                <a:latin typeface="Times New Roman"/>
                <a:cs typeface="Times New Roman"/>
              </a:rPr>
              <a:t>loại</a:t>
            </a:r>
            <a:r>
              <a:rPr lang="en-US" sz="3400">
                <a:latin typeface="Times New Roman"/>
                <a:cs typeface="Times New Roman"/>
              </a:rPr>
              <a:t> </a:t>
            </a:r>
            <a:r>
              <a:rPr lang="en-US" sz="3400" err="1">
                <a:latin typeface="Times New Roman"/>
                <a:cs typeface="Times New Roman"/>
              </a:rPr>
              <a:t>dữ</a:t>
            </a:r>
            <a:r>
              <a:rPr lang="en-US" sz="3400">
                <a:latin typeface="Times New Roman"/>
                <a:cs typeface="Times New Roman"/>
              </a:rPr>
              <a:t> </a:t>
            </a:r>
            <a:r>
              <a:rPr lang="en-US" sz="3400" err="1">
                <a:latin typeface="Times New Roman"/>
                <a:cs typeface="Times New Roman"/>
              </a:rPr>
              <a:t>liệu</a:t>
            </a:r>
            <a:r>
              <a:rPr lang="en-US" sz="3400">
                <a:latin typeface="Times New Roman"/>
                <a:cs typeface="Times New Roman"/>
              </a:rPr>
              <a:t> (</a:t>
            </a:r>
            <a:r>
              <a:rPr lang="en-US" sz="3400" err="1">
                <a:latin typeface="Times New Roman"/>
                <a:cs typeface="Times New Roman"/>
              </a:rPr>
              <a:t>văn</a:t>
            </a:r>
            <a:r>
              <a:rPr lang="en-US" sz="3400">
                <a:latin typeface="Times New Roman"/>
                <a:cs typeface="Times New Roman"/>
              </a:rPr>
              <a:t> </a:t>
            </a:r>
            <a:r>
              <a:rPr lang="en-US" sz="3400" err="1">
                <a:latin typeface="Times New Roman"/>
                <a:cs typeface="Times New Roman"/>
              </a:rPr>
              <a:t>bản</a:t>
            </a:r>
            <a:r>
              <a:rPr lang="en-US" sz="3400">
                <a:latin typeface="Times New Roman"/>
                <a:cs typeface="Times New Roman"/>
              </a:rPr>
              <a:t>, </a:t>
            </a:r>
            <a:r>
              <a:rPr lang="en-US" sz="3400" err="1">
                <a:latin typeface="Times New Roman"/>
                <a:cs typeface="Times New Roman"/>
              </a:rPr>
              <a:t>ảnh</a:t>
            </a:r>
            <a:r>
              <a:rPr lang="en-US" sz="3400">
                <a:latin typeface="Times New Roman"/>
                <a:cs typeface="Times New Roman"/>
              </a:rPr>
              <a:t>, video...).</a:t>
            </a:r>
          </a:p>
          <a:p>
            <a:pPr marL="285750" indent="-285750">
              <a:buFont typeface="Arial" panose="020B0604020202020204" pitchFamily="34" charset="0"/>
              <a:buChar char="•"/>
            </a:pPr>
            <a:r>
              <a:rPr lang="vi-VN" sz="3400">
                <a:latin typeface="Times New Roman"/>
                <a:cs typeface="Times New Roman"/>
              </a:rPr>
              <a:t>Đơn giản, linh hoạt, dễ mở rộng.</a:t>
            </a:r>
          </a:p>
        </p:txBody>
      </p:sp>
    </p:spTree>
    <p:extLst>
      <p:ext uri="{BB962C8B-B14F-4D97-AF65-F5344CB8AC3E}">
        <p14:creationId xmlns:p14="http://schemas.microsoft.com/office/powerpoint/2010/main" val="371191079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9">
            <a:extLst>
              <a:ext uri="{FF2B5EF4-FFF2-40B4-BE49-F238E27FC236}">
                <a16:creationId xmlns:a16="http://schemas.microsoft.com/office/drawing/2014/main" id="{503A2AEF-3876-8E27-CDCE-B27C77AB685D}"/>
              </a:ext>
            </a:extLst>
          </p:cNvPr>
          <p:cNvGrpSpPr/>
          <p:nvPr/>
        </p:nvGrpSpPr>
        <p:grpSpPr>
          <a:xfrm>
            <a:off x="-32651" y="1638300"/>
            <a:ext cx="18320651" cy="8648700"/>
            <a:chOff x="0" y="0"/>
            <a:chExt cx="4825192" cy="1304494"/>
          </a:xfrm>
        </p:grpSpPr>
        <p:sp>
          <p:nvSpPr>
            <p:cNvPr id="3" name="Freeform 10">
              <a:extLst>
                <a:ext uri="{FF2B5EF4-FFF2-40B4-BE49-F238E27FC236}">
                  <a16:creationId xmlns:a16="http://schemas.microsoft.com/office/drawing/2014/main" id="{670347EC-7598-DE5B-B8DD-D3FE20781FFE}"/>
                </a:ext>
              </a:extLst>
            </p:cNvPr>
            <p:cNvSpPr/>
            <p:nvPr/>
          </p:nvSpPr>
          <p:spPr>
            <a:xfrm>
              <a:off x="0" y="0"/>
              <a:ext cx="4825192" cy="1304494"/>
            </a:xfrm>
            <a:custGeom>
              <a:avLst/>
              <a:gdLst/>
              <a:ahLst/>
              <a:cxnLst/>
              <a:rect l="l" t="t" r="r" b="b"/>
              <a:pathLst>
                <a:path w="4825192" h="1304494">
                  <a:moveTo>
                    <a:pt x="0" y="0"/>
                  </a:moveTo>
                  <a:lnTo>
                    <a:pt x="4825192" y="0"/>
                  </a:lnTo>
                  <a:lnTo>
                    <a:pt x="4825192" y="1304494"/>
                  </a:lnTo>
                  <a:lnTo>
                    <a:pt x="0" y="1304494"/>
                  </a:lnTo>
                  <a:close/>
                </a:path>
              </a:pathLst>
            </a:custGeom>
            <a:solidFill>
              <a:srgbClr val="335ACF"/>
            </a:solidFill>
          </p:spPr>
          <p:txBody>
            <a:bodyPr/>
            <a:lstStyle/>
            <a:p>
              <a:endParaRPr lang="en-US"/>
            </a:p>
          </p:txBody>
        </p:sp>
        <p:sp>
          <p:nvSpPr>
            <p:cNvPr id="4" name="TextBox 11">
              <a:extLst>
                <a:ext uri="{FF2B5EF4-FFF2-40B4-BE49-F238E27FC236}">
                  <a16:creationId xmlns:a16="http://schemas.microsoft.com/office/drawing/2014/main" id="{96462FC7-DB94-0E40-A4BB-1018B45871D2}"/>
                </a:ext>
              </a:extLst>
            </p:cNvPr>
            <p:cNvSpPr txBox="1"/>
            <p:nvPr/>
          </p:nvSpPr>
          <p:spPr>
            <a:xfrm>
              <a:off x="0" y="-38100"/>
              <a:ext cx="4825192" cy="1342594"/>
            </a:xfrm>
            <a:prstGeom prst="rect">
              <a:avLst/>
            </a:prstGeom>
          </p:spPr>
          <p:txBody>
            <a:bodyPr lIns="50800" tIns="50800" rIns="50800" bIns="50800" rtlCol="0" anchor="ctr"/>
            <a:lstStyle/>
            <a:p>
              <a:pPr algn="ctr">
                <a:lnSpc>
                  <a:spcPts val="2659"/>
                </a:lnSpc>
              </a:pPr>
              <a:endParaRPr/>
            </a:p>
          </p:txBody>
        </p:sp>
      </p:grpSp>
      <p:sp>
        <p:nvSpPr>
          <p:cNvPr id="5" name="Rectangle: Rounded Corners 4">
            <a:extLst>
              <a:ext uri="{FF2B5EF4-FFF2-40B4-BE49-F238E27FC236}">
                <a16:creationId xmlns:a16="http://schemas.microsoft.com/office/drawing/2014/main" id="{0FB683F9-2ABC-7D80-9B06-B4F6966D2AB2}"/>
              </a:ext>
            </a:extLst>
          </p:cNvPr>
          <p:cNvSpPr/>
          <p:nvPr/>
        </p:nvSpPr>
        <p:spPr>
          <a:xfrm>
            <a:off x="2208584" y="2628900"/>
            <a:ext cx="6325816" cy="3048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Times New Roman" panose="02020603050405020304" pitchFamily="18" charset="0"/>
                <a:cs typeface="Times New Roman" panose="02020603050405020304" pitchFamily="18" charset="0"/>
              </a:rPr>
              <a:t>API</a:t>
            </a:r>
          </a:p>
          <a:p>
            <a:pPr algn="ctr"/>
            <a:endParaRPr lang="en-US" sz="300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a:solidFill>
                  <a:schemeClr val="tx1"/>
                </a:solidFill>
                <a:latin typeface="Times New Roman" panose="02020603050405020304" pitchFamily="18" charset="0"/>
                <a:cs typeface="Times New Roman" panose="02020603050405020304" pitchFamily="18" charset="0"/>
              </a:rPr>
              <a:t>Giao  </a:t>
            </a:r>
            <a:r>
              <a:rPr lang="en-US" sz="3200" err="1">
                <a:solidFill>
                  <a:schemeClr val="tx1"/>
                </a:solidFill>
                <a:latin typeface="Times New Roman" panose="02020603050405020304" pitchFamily="18" charset="0"/>
                <a:cs typeface="Times New Roman" panose="02020603050405020304" pitchFamily="18" charset="0"/>
              </a:rPr>
              <a:t>tiếp</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giữa</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các</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phần</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mềm</a:t>
            </a:r>
            <a:endParaRPr lang="en-US" sz="320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err="1">
                <a:solidFill>
                  <a:schemeClr val="tx1"/>
                </a:solidFill>
                <a:latin typeface="Times New Roman" panose="02020603050405020304" pitchFamily="18" charset="0"/>
                <a:cs typeface="Times New Roman" panose="02020603050405020304" pitchFamily="18" charset="0"/>
              </a:rPr>
              <a:t>Trả</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dữ</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liệu</a:t>
            </a:r>
            <a:r>
              <a:rPr lang="en-US" sz="3200">
                <a:solidFill>
                  <a:schemeClr val="tx1"/>
                </a:solidFill>
                <a:latin typeface="Times New Roman" panose="02020603050405020304" pitchFamily="18" charset="0"/>
                <a:cs typeface="Times New Roman" panose="02020603050405020304" pitchFamily="18" charset="0"/>
              </a:rPr>
              <a:t> XML/ JSON</a:t>
            </a:r>
          </a:p>
        </p:txBody>
      </p:sp>
      <p:sp>
        <p:nvSpPr>
          <p:cNvPr id="6" name="TextBox 5">
            <a:extLst>
              <a:ext uri="{FF2B5EF4-FFF2-40B4-BE49-F238E27FC236}">
                <a16:creationId xmlns:a16="http://schemas.microsoft.com/office/drawing/2014/main" id="{63532E4B-E09F-D4E1-FD16-9554A2DAD7EE}"/>
              </a:ext>
            </a:extLst>
          </p:cNvPr>
          <p:cNvSpPr txBox="1"/>
          <p:nvPr/>
        </p:nvSpPr>
        <p:spPr>
          <a:xfrm>
            <a:off x="4229100" y="397626"/>
            <a:ext cx="9829800" cy="861774"/>
          </a:xfrm>
          <a:prstGeom prst="rect">
            <a:avLst/>
          </a:prstGeom>
          <a:noFill/>
        </p:spPr>
        <p:txBody>
          <a:bodyPr wrap="square" rtlCol="0">
            <a:spAutoFit/>
          </a:bodyPr>
          <a:lstStyle/>
          <a:p>
            <a:r>
              <a:rPr lang="en-US" sz="5000" b="1">
                <a:latin typeface="Times New Roman" panose="02020603050405020304" pitchFamily="18" charset="0"/>
                <a:cs typeface="Times New Roman" panose="02020603050405020304" pitchFamily="18" charset="0"/>
              </a:rPr>
              <a:t>Các </a:t>
            </a:r>
            <a:r>
              <a:rPr lang="en-US" sz="5000" b="1" err="1">
                <a:latin typeface="Times New Roman" panose="02020603050405020304" pitchFamily="18" charset="0"/>
                <a:cs typeface="Times New Roman" panose="02020603050405020304" pitchFamily="18" charset="0"/>
              </a:rPr>
              <a:t>thành</a:t>
            </a:r>
            <a:r>
              <a:rPr lang="en-US" sz="5000" b="1">
                <a:latin typeface="Times New Roman" panose="02020603050405020304" pitchFamily="18" charset="0"/>
                <a:cs typeface="Times New Roman" panose="02020603050405020304" pitchFamily="18" charset="0"/>
              </a:rPr>
              <a:t> </a:t>
            </a:r>
            <a:r>
              <a:rPr lang="en-US" sz="5000" b="1" err="1">
                <a:latin typeface="Times New Roman" panose="02020603050405020304" pitchFamily="18" charset="0"/>
                <a:cs typeface="Times New Roman" panose="02020603050405020304" pitchFamily="18" charset="0"/>
              </a:rPr>
              <a:t>phần</a:t>
            </a:r>
            <a:r>
              <a:rPr lang="en-US" sz="5000" b="1">
                <a:latin typeface="Times New Roman" panose="02020603050405020304" pitchFamily="18" charset="0"/>
                <a:cs typeface="Times New Roman" panose="02020603050405020304" pitchFamily="18" charset="0"/>
              </a:rPr>
              <a:t> </a:t>
            </a:r>
            <a:r>
              <a:rPr lang="en-US" sz="5000" b="1" err="1">
                <a:latin typeface="Times New Roman" panose="02020603050405020304" pitchFamily="18" charset="0"/>
                <a:cs typeface="Times New Roman" panose="02020603050405020304" pitchFamily="18" charset="0"/>
              </a:rPr>
              <a:t>của</a:t>
            </a:r>
            <a:r>
              <a:rPr lang="en-US" sz="5000" b="1">
                <a:latin typeface="Times New Roman" panose="02020603050405020304" pitchFamily="18" charset="0"/>
                <a:cs typeface="Times New Roman" panose="02020603050405020304" pitchFamily="18" charset="0"/>
              </a:rPr>
              <a:t> RESTful API</a:t>
            </a:r>
          </a:p>
        </p:txBody>
      </p:sp>
      <p:sp>
        <p:nvSpPr>
          <p:cNvPr id="7" name="Rectangle: Rounded Corners 6">
            <a:extLst>
              <a:ext uri="{FF2B5EF4-FFF2-40B4-BE49-F238E27FC236}">
                <a16:creationId xmlns:a16="http://schemas.microsoft.com/office/drawing/2014/main" id="{3A679C4A-AF91-EE47-ED2A-D02CC7811857}"/>
              </a:ext>
            </a:extLst>
          </p:cNvPr>
          <p:cNvSpPr/>
          <p:nvPr/>
        </p:nvSpPr>
        <p:spPr>
          <a:xfrm>
            <a:off x="10133384" y="2628900"/>
            <a:ext cx="6325816" cy="3048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Times New Roman" panose="02020603050405020304" pitchFamily="18" charset="0"/>
                <a:cs typeface="Times New Roman" panose="02020603050405020304" pitchFamily="18" charset="0"/>
              </a:rPr>
              <a:t>REST</a:t>
            </a:r>
          </a:p>
          <a:p>
            <a:pPr algn="ctr"/>
            <a:endParaRPr lang="en-US" sz="3000">
              <a:solidFill>
                <a:schemeClr val="tx1"/>
              </a:solidFill>
              <a:latin typeface="Times New Roman" panose="02020603050405020304" pitchFamily="18" charset="0"/>
              <a:cs typeface="Times New Roman" panose="02020603050405020304" pitchFamily="18" charset="0"/>
            </a:endParaRPr>
          </a:p>
          <a:p>
            <a:pPr marL="457200" indent="-457200">
              <a:buFont typeface="Arial" panose="020B0604020202020204" pitchFamily="34" charset="0"/>
              <a:buChar char="•"/>
            </a:pPr>
            <a:r>
              <a:rPr lang="en-US" sz="3200" err="1">
                <a:solidFill>
                  <a:schemeClr val="tx1"/>
                </a:solidFill>
                <a:latin typeface="Times New Roman" panose="02020603050405020304" pitchFamily="18" charset="0"/>
                <a:cs typeface="Times New Roman" panose="02020603050405020304" pitchFamily="18" charset="0"/>
              </a:rPr>
              <a:t>Kiến</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trúc</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sử</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dụng</a:t>
            </a:r>
            <a:r>
              <a:rPr lang="en-US" sz="3200">
                <a:solidFill>
                  <a:schemeClr val="tx1"/>
                </a:solidFill>
                <a:latin typeface="Times New Roman" panose="02020603050405020304" pitchFamily="18" charset="0"/>
                <a:cs typeface="Times New Roman" panose="02020603050405020304" pitchFamily="18" charset="0"/>
              </a:rPr>
              <a:t> HTTP &amp; URL</a:t>
            </a:r>
          </a:p>
          <a:p>
            <a:pPr marL="457200" indent="-457200">
              <a:buFont typeface="Arial" panose="020B0604020202020204" pitchFamily="34" charset="0"/>
              <a:buChar char="•"/>
            </a:pPr>
            <a:r>
              <a:rPr lang="en-US" sz="3200" err="1">
                <a:solidFill>
                  <a:schemeClr val="tx1"/>
                </a:solidFill>
                <a:latin typeface="Times New Roman" panose="02020603050405020304" pitchFamily="18" charset="0"/>
                <a:cs typeface="Times New Roman" panose="02020603050405020304" pitchFamily="18" charset="0"/>
              </a:rPr>
              <a:t>Thực</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hiện</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thao</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tác</a:t>
            </a:r>
            <a:r>
              <a:rPr lang="en-US" sz="3200">
                <a:solidFill>
                  <a:schemeClr val="tx1"/>
                </a:solidFill>
                <a:latin typeface="Times New Roman" panose="02020603050405020304" pitchFamily="18" charset="0"/>
                <a:cs typeface="Times New Roman" panose="02020603050405020304" pitchFamily="18" charset="0"/>
              </a:rPr>
              <a:t> CRUD (GET, POST, PUT, DELETE)</a:t>
            </a:r>
          </a:p>
        </p:txBody>
      </p:sp>
      <p:sp>
        <p:nvSpPr>
          <p:cNvPr id="8" name="Rectangle: Rounded Corners 7">
            <a:extLst>
              <a:ext uri="{FF2B5EF4-FFF2-40B4-BE49-F238E27FC236}">
                <a16:creationId xmlns:a16="http://schemas.microsoft.com/office/drawing/2014/main" id="{B83D8A31-4F17-4B13-CBE8-92594CB3EB99}"/>
              </a:ext>
            </a:extLst>
          </p:cNvPr>
          <p:cNvSpPr/>
          <p:nvPr/>
        </p:nvSpPr>
        <p:spPr>
          <a:xfrm>
            <a:off x="3656992" y="7124700"/>
            <a:ext cx="10974016" cy="3048000"/>
          </a:xfrm>
          <a:prstGeom prst="roundRect">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200" b="1">
                <a:solidFill>
                  <a:schemeClr val="tx1"/>
                </a:solidFill>
                <a:latin typeface="Times New Roman" panose="02020603050405020304" pitchFamily="18" charset="0"/>
                <a:cs typeface="Times New Roman" panose="02020603050405020304" pitchFamily="18" charset="0"/>
              </a:rPr>
              <a:t>RESTful API</a:t>
            </a:r>
          </a:p>
          <a:p>
            <a:pPr algn="ctr"/>
            <a:endParaRPr lang="en-US" sz="300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err="1">
                <a:solidFill>
                  <a:schemeClr val="tx1"/>
                </a:solidFill>
                <a:latin typeface="Times New Roman" panose="02020603050405020304" pitchFamily="18" charset="0"/>
                <a:cs typeface="Times New Roman" panose="02020603050405020304" pitchFamily="18" charset="0"/>
              </a:rPr>
              <a:t>Kết</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hợp</a:t>
            </a:r>
            <a:r>
              <a:rPr lang="en-US" sz="3200">
                <a:solidFill>
                  <a:schemeClr val="tx1"/>
                </a:solidFill>
                <a:latin typeface="Times New Roman" panose="02020603050405020304" pitchFamily="18" charset="0"/>
                <a:cs typeface="Times New Roman" panose="02020603050405020304" pitchFamily="18" charset="0"/>
              </a:rPr>
              <a:t> API + REST </a:t>
            </a:r>
            <a:r>
              <a:rPr lang="en-US" sz="3200" err="1">
                <a:solidFill>
                  <a:schemeClr val="tx1"/>
                </a:solidFill>
                <a:latin typeface="Times New Roman" panose="02020603050405020304" pitchFamily="18" charset="0"/>
                <a:cs typeface="Times New Roman" panose="02020603050405020304" pitchFamily="18" charset="0"/>
              </a:rPr>
              <a:t>để</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quản</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lý</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tài</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nguyên</a:t>
            </a:r>
            <a:endParaRPr lang="en-US" sz="3200">
              <a:solidFill>
                <a:schemeClr val="tx1"/>
              </a:solidFill>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sz="3200" err="1">
                <a:solidFill>
                  <a:schemeClr val="tx1"/>
                </a:solidFill>
                <a:latin typeface="Times New Roman" panose="02020603050405020304" pitchFamily="18" charset="0"/>
                <a:cs typeface="Times New Roman" panose="02020603050405020304" pitchFamily="18" charset="0"/>
              </a:rPr>
              <a:t>Thiết</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kế</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phổ</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biến</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dùng</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cho</a:t>
            </a:r>
            <a:r>
              <a:rPr lang="en-US" sz="3200">
                <a:solidFill>
                  <a:schemeClr val="tx1"/>
                </a:solidFill>
                <a:latin typeface="Times New Roman" panose="02020603050405020304" pitchFamily="18" charset="0"/>
                <a:cs typeface="Times New Roman" panose="02020603050405020304" pitchFamily="18" charset="0"/>
              </a:rPr>
              <a:t> web/mobile</a:t>
            </a:r>
          </a:p>
          <a:p>
            <a:pPr marL="285750" indent="-285750">
              <a:buFont typeface="Arial" panose="020B0604020202020204" pitchFamily="34" charset="0"/>
              <a:buChar char="•"/>
            </a:pPr>
            <a:r>
              <a:rPr lang="en-US" sz="3200" err="1">
                <a:solidFill>
                  <a:schemeClr val="tx1"/>
                </a:solidFill>
                <a:latin typeface="Times New Roman" panose="02020603050405020304" pitchFamily="18" charset="0"/>
                <a:cs typeface="Times New Roman" panose="02020603050405020304" pitchFamily="18" charset="0"/>
              </a:rPr>
              <a:t>Không</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giới</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hạn</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ngôn</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ngữ</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dễ</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mở</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rộng</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và</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tích</a:t>
            </a:r>
            <a:r>
              <a:rPr lang="en-US" sz="3200">
                <a:solidFill>
                  <a:schemeClr val="tx1"/>
                </a:solidFill>
                <a:latin typeface="Times New Roman" panose="02020603050405020304" pitchFamily="18" charset="0"/>
                <a:cs typeface="Times New Roman" panose="02020603050405020304" pitchFamily="18" charset="0"/>
              </a:rPr>
              <a:t> </a:t>
            </a:r>
            <a:r>
              <a:rPr lang="en-US" sz="3200" err="1">
                <a:solidFill>
                  <a:schemeClr val="tx1"/>
                </a:solidFill>
                <a:latin typeface="Times New Roman" panose="02020603050405020304" pitchFamily="18" charset="0"/>
                <a:cs typeface="Times New Roman" panose="02020603050405020304" pitchFamily="18" charset="0"/>
              </a:rPr>
              <a:t>hợp</a:t>
            </a:r>
            <a:endParaRPr lang="en-US" sz="3200">
              <a:solidFill>
                <a:schemeClr val="tx1"/>
              </a:solidFill>
              <a:latin typeface="Times New Roman" panose="02020603050405020304" pitchFamily="18" charset="0"/>
              <a:cs typeface="Times New Roman" panose="02020603050405020304" pitchFamily="18" charset="0"/>
            </a:endParaRPr>
          </a:p>
        </p:txBody>
      </p:sp>
      <p:cxnSp>
        <p:nvCxnSpPr>
          <p:cNvPr id="10" name="Straight Connector 9">
            <a:extLst>
              <a:ext uri="{FF2B5EF4-FFF2-40B4-BE49-F238E27FC236}">
                <a16:creationId xmlns:a16="http://schemas.microsoft.com/office/drawing/2014/main" id="{48E62FE1-0DB1-126D-B32F-F8101C012EF6}"/>
              </a:ext>
            </a:extLst>
          </p:cNvPr>
          <p:cNvCxnSpPr/>
          <p:nvPr/>
        </p:nvCxnSpPr>
        <p:spPr>
          <a:xfrm>
            <a:off x="5371492" y="5676900"/>
            <a:ext cx="0" cy="6858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B17AE41B-5E99-E035-9FFD-E7EEAE0E2FD3}"/>
              </a:ext>
            </a:extLst>
          </p:cNvPr>
          <p:cNvCxnSpPr/>
          <p:nvPr/>
        </p:nvCxnSpPr>
        <p:spPr>
          <a:xfrm>
            <a:off x="13411200" y="5619750"/>
            <a:ext cx="0" cy="68580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7FCE166-D137-17CD-1F89-2FA7AC7E5FBA}"/>
              </a:ext>
            </a:extLst>
          </p:cNvPr>
          <p:cNvCxnSpPr>
            <a:cxnSpLocks/>
          </p:cNvCxnSpPr>
          <p:nvPr/>
        </p:nvCxnSpPr>
        <p:spPr>
          <a:xfrm>
            <a:off x="5371492" y="6305550"/>
            <a:ext cx="8039708" cy="0"/>
          </a:xfrm>
          <a:prstGeom prst="line">
            <a:avLst/>
          </a:prstGeom>
          <a:ln w="762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CF0DB5E-7C4A-5D0A-A48B-08F12F765EE1}"/>
              </a:ext>
            </a:extLst>
          </p:cNvPr>
          <p:cNvCxnSpPr>
            <a:cxnSpLocks/>
          </p:cNvCxnSpPr>
          <p:nvPr/>
        </p:nvCxnSpPr>
        <p:spPr>
          <a:xfrm>
            <a:off x="9391346" y="6305550"/>
            <a:ext cx="0" cy="819150"/>
          </a:xfrm>
          <a:prstGeom prst="straightConnector1">
            <a:avLst/>
          </a:prstGeom>
          <a:ln w="76200">
            <a:solidFill>
              <a:schemeClr val="bg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98823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Group 8"/>
          <p:cNvGrpSpPr/>
          <p:nvPr/>
        </p:nvGrpSpPr>
        <p:grpSpPr>
          <a:xfrm>
            <a:off x="14782800" y="0"/>
            <a:ext cx="4343400" cy="10431661"/>
            <a:chOff x="-346156" y="-38100"/>
            <a:chExt cx="2521830" cy="2747433"/>
          </a:xfrm>
        </p:grpSpPr>
        <p:sp>
          <p:nvSpPr>
            <p:cNvPr id="9" name="Freeform 9"/>
            <p:cNvSpPr/>
            <p:nvPr/>
          </p:nvSpPr>
          <p:spPr>
            <a:xfrm>
              <a:off x="-346156" y="-19050"/>
              <a:ext cx="2175674" cy="2709333"/>
            </a:xfrm>
            <a:custGeom>
              <a:avLst/>
              <a:gdLst/>
              <a:ahLst/>
              <a:cxnLst/>
              <a:rect l="l" t="t" r="r" b="b"/>
              <a:pathLst>
                <a:path w="2175674" h="2709333">
                  <a:moveTo>
                    <a:pt x="0" y="0"/>
                  </a:moveTo>
                  <a:lnTo>
                    <a:pt x="2175674" y="0"/>
                  </a:lnTo>
                  <a:lnTo>
                    <a:pt x="2175674" y="2709333"/>
                  </a:lnTo>
                  <a:lnTo>
                    <a:pt x="0" y="2709333"/>
                  </a:lnTo>
                  <a:close/>
                </a:path>
              </a:pathLst>
            </a:custGeom>
            <a:solidFill>
              <a:srgbClr val="335ACF"/>
            </a:solidFill>
          </p:spPr>
          <p:txBody>
            <a:bodyPr/>
            <a:lstStyle/>
            <a:p>
              <a:endParaRPr lang="en-US"/>
            </a:p>
          </p:txBody>
        </p:sp>
        <p:sp>
          <p:nvSpPr>
            <p:cNvPr id="10" name="TextBox 10"/>
            <p:cNvSpPr txBox="1"/>
            <p:nvPr/>
          </p:nvSpPr>
          <p:spPr>
            <a:xfrm>
              <a:off x="0" y="-38100"/>
              <a:ext cx="2175674" cy="2747433"/>
            </a:xfrm>
            <a:prstGeom prst="rect">
              <a:avLst/>
            </a:prstGeom>
          </p:spPr>
          <p:txBody>
            <a:bodyPr lIns="50800" tIns="50800" rIns="50800" bIns="50800" rtlCol="0" anchor="ctr"/>
            <a:lstStyle/>
            <a:p>
              <a:pPr algn="ctr">
                <a:lnSpc>
                  <a:spcPts val="2659"/>
                </a:lnSpc>
              </a:pPr>
              <a:endParaRPr/>
            </a:p>
          </p:txBody>
        </p:sp>
      </p:grpSp>
      <p:grpSp>
        <p:nvGrpSpPr>
          <p:cNvPr id="12" name="Group 12"/>
          <p:cNvGrpSpPr/>
          <p:nvPr/>
        </p:nvGrpSpPr>
        <p:grpSpPr>
          <a:xfrm>
            <a:off x="18177932" y="8597752"/>
            <a:ext cx="110068" cy="660548"/>
            <a:chOff x="0" y="0"/>
            <a:chExt cx="28989" cy="173972"/>
          </a:xfrm>
        </p:grpSpPr>
        <p:sp>
          <p:nvSpPr>
            <p:cNvPr id="13" name="Freeform 13"/>
            <p:cNvSpPr/>
            <p:nvPr/>
          </p:nvSpPr>
          <p:spPr>
            <a:xfrm>
              <a:off x="0" y="0"/>
              <a:ext cx="28989" cy="173972"/>
            </a:xfrm>
            <a:custGeom>
              <a:avLst/>
              <a:gdLst/>
              <a:ahLst/>
              <a:cxnLst/>
              <a:rect l="l" t="t" r="r" b="b"/>
              <a:pathLst>
                <a:path w="28989" h="173972">
                  <a:moveTo>
                    <a:pt x="0" y="0"/>
                  </a:moveTo>
                  <a:lnTo>
                    <a:pt x="28989" y="0"/>
                  </a:lnTo>
                  <a:lnTo>
                    <a:pt x="28989" y="173972"/>
                  </a:lnTo>
                  <a:lnTo>
                    <a:pt x="0" y="173972"/>
                  </a:lnTo>
                  <a:close/>
                </a:path>
              </a:pathLst>
            </a:custGeom>
            <a:solidFill>
              <a:srgbClr val="335ACF"/>
            </a:solidFill>
          </p:spPr>
          <p:txBody>
            <a:bodyPr/>
            <a:lstStyle/>
            <a:p>
              <a:endParaRPr lang="en-US"/>
            </a:p>
          </p:txBody>
        </p:sp>
        <p:sp>
          <p:nvSpPr>
            <p:cNvPr id="14" name="TextBox 14"/>
            <p:cNvSpPr txBox="1"/>
            <p:nvPr/>
          </p:nvSpPr>
          <p:spPr>
            <a:xfrm>
              <a:off x="0" y="-38100"/>
              <a:ext cx="28989" cy="212072"/>
            </a:xfrm>
            <a:prstGeom prst="rect">
              <a:avLst/>
            </a:prstGeom>
          </p:spPr>
          <p:txBody>
            <a:bodyPr lIns="50800" tIns="50800" rIns="50800" bIns="50800" rtlCol="0" anchor="ctr"/>
            <a:lstStyle/>
            <a:p>
              <a:pPr algn="ctr">
                <a:lnSpc>
                  <a:spcPts val="2659"/>
                </a:lnSpc>
              </a:pPr>
              <a:endParaRPr/>
            </a:p>
          </p:txBody>
        </p:sp>
      </p:grpSp>
      <p:grpSp>
        <p:nvGrpSpPr>
          <p:cNvPr id="50" name="Group 50"/>
          <p:cNvGrpSpPr/>
          <p:nvPr/>
        </p:nvGrpSpPr>
        <p:grpSpPr>
          <a:xfrm>
            <a:off x="1371601" y="2400300"/>
            <a:ext cx="3733800" cy="47625"/>
            <a:chOff x="0" y="0"/>
            <a:chExt cx="274578" cy="12543"/>
          </a:xfrm>
        </p:grpSpPr>
        <p:sp>
          <p:nvSpPr>
            <p:cNvPr id="51" name="Freeform 51"/>
            <p:cNvSpPr/>
            <p:nvPr/>
          </p:nvSpPr>
          <p:spPr>
            <a:xfrm>
              <a:off x="0" y="0"/>
              <a:ext cx="274578" cy="12543"/>
            </a:xfrm>
            <a:custGeom>
              <a:avLst/>
              <a:gdLst/>
              <a:ahLst/>
              <a:cxnLst/>
              <a:rect l="l" t="t" r="r" b="b"/>
              <a:pathLst>
                <a:path w="274578" h="12543">
                  <a:moveTo>
                    <a:pt x="6272" y="0"/>
                  </a:moveTo>
                  <a:lnTo>
                    <a:pt x="268306" y="0"/>
                  </a:lnTo>
                  <a:cubicBezTo>
                    <a:pt x="269970" y="0"/>
                    <a:pt x="271565" y="661"/>
                    <a:pt x="272741" y="1837"/>
                  </a:cubicBezTo>
                  <a:cubicBezTo>
                    <a:pt x="273917" y="3013"/>
                    <a:pt x="274578" y="4608"/>
                    <a:pt x="274578" y="6272"/>
                  </a:cubicBezTo>
                  <a:lnTo>
                    <a:pt x="274578" y="6272"/>
                  </a:lnTo>
                  <a:cubicBezTo>
                    <a:pt x="274578" y="7935"/>
                    <a:pt x="273917" y="9530"/>
                    <a:pt x="272741" y="10706"/>
                  </a:cubicBezTo>
                  <a:cubicBezTo>
                    <a:pt x="271565" y="11882"/>
                    <a:pt x="269970" y="12543"/>
                    <a:pt x="268306" y="12543"/>
                  </a:cubicBezTo>
                  <a:lnTo>
                    <a:pt x="6272" y="12543"/>
                  </a:lnTo>
                  <a:cubicBezTo>
                    <a:pt x="4608" y="12543"/>
                    <a:pt x="3013" y="11882"/>
                    <a:pt x="1837" y="10706"/>
                  </a:cubicBezTo>
                  <a:cubicBezTo>
                    <a:pt x="661" y="9530"/>
                    <a:pt x="0" y="7935"/>
                    <a:pt x="0" y="6272"/>
                  </a:cubicBezTo>
                  <a:lnTo>
                    <a:pt x="0" y="6272"/>
                  </a:lnTo>
                  <a:cubicBezTo>
                    <a:pt x="0" y="4608"/>
                    <a:pt x="661" y="3013"/>
                    <a:pt x="1837" y="1837"/>
                  </a:cubicBezTo>
                  <a:cubicBezTo>
                    <a:pt x="3013" y="661"/>
                    <a:pt x="4608" y="0"/>
                    <a:pt x="6272" y="0"/>
                  </a:cubicBezTo>
                  <a:close/>
                </a:path>
              </a:pathLst>
            </a:custGeom>
            <a:solidFill>
              <a:srgbClr val="335ACF"/>
            </a:solidFill>
          </p:spPr>
          <p:txBody>
            <a:bodyPr/>
            <a:lstStyle/>
            <a:p>
              <a:endParaRPr lang="en-US"/>
            </a:p>
          </p:txBody>
        </p:sp>
        <p:sp>
          <p:nvSpPr>
            <p:cNvPr id="52" name="TextBox 52"/>
            <p:cNvSpPr txBox="1"/>
            <p:nvPr/>
          </p:nvSpPr>
          <p:spPr>
            <a:xfrm>
              <a:off x="0" y="-38100"/>
              <a:ext cx="274578" cy="50643"/>
            </a:xfrm>
            <a:prstGeom prst="rect">
              <a:avLst/>
            </a:prstGeom>
          </p:spPr>
          <p:txBody>
            <a:bodyPr lIns="50800" tIns="50800" rIns="50800" bIns="50800" rtlCol="0" anchor="ctr"/>
            <a:lstStyle/>
            <a:p>
              <a:pPr algn="ctr">
                <a:lnSpc>
                  <a:spcPts val="2659"/>
                </a:lnSpc>
              </a:pPr>
              <a:endParaRPr/>
            </a:p>
          </p:txBody>
        </p:sp>
      </p:grpSp>
      <p:sp>
        <p:nvSpPr>
          <p:cNvPr id="53" name="TextBox 53"/>
          <p:cNvSpPr txBox="1"/>
          <p:nvPr/>
        </p:nvSpPr>
        <p:spPr>
          <a:xfrm>
            <a:off x="784359" y="1512142"/>
            <a:ext cx="11582400" cy="690125"/>
          </a:xfrm>
          <a:prstGeom prst="rect">
            <a:avLst/>
          </a:prstGeom>
        </p:spPr>
        <p:txBody>
          <a:bodyPr wrap="square" lIns="0" tIns="0" rIns="0" bIns="0" rtlCol="0" anchor="t">
            <a:spAutoFit/>
          </a:bodyPr>
          <a:lstStyle/>
          <a:p>
            <a:pPr algn="l">
              <a:lnSpc>
                <a:spcPts val="5336"/>
              </a:lnSpc>
            </a:pP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Cách</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hoạt</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động</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a:t>
            </a:r>
            <a:r>
              <a:rPr lang="en-US" sz="6000" b="1" err="1">
                <a:solidFill>
                  <a:srgbClr val="1F2020"/>
                </a:solidFill>
                <a:latin typeface="Times New Roman" panose="02020603050405020304" pitchFamily="18" charset="0"/>
                <a:ea typeface="Poppins Bold"/>
                <a:cs typeface="Times New Roman" panose="02020603050405020304" pitchFamily="18" charset="0"/>
                <a:sym typeface="Poppins Bold"/>
              </a:rPr>
              <a:t>của</a:t>
            </a:r>
            <a:r>
              <a:rPr lang="en-US" sz="6000" b="1">
                <a:solidFill>
                  <a:srgbClr val="1F2020"/>
                </a:solidFill>
                <a:latin typeface="Times New Roman" panose="02020603050405020304" pitchFamily="18" charset="0"/>
                <a:ea typeface="Poppins Bold"/>
                <a:cs typeface="Times New Roman" panose="02020603050405020304" pitchFamily="18" charset="0"/>
                <a:sym typeface="Poppins Bold"/>
              </a:rPr>
              <a:t> RESTful API</a:t>
            </a:r>
          </a:p>
        </p:txBody>
      </p:sp>
      <p:graphicFrame>
        <p:nvGraphicFramePr>
          <p:cNvPr id="70" name="Table 69">
            <a:extLst>
              <a:ext uri="{FF2B5EF4-FFF2-40B4-BE49-F238E27FC236}">
                <a16:creationId xmlns:a16="http://schemas.microsoft.com/office/drawing/2014/main" id="{CDCFF1ED-0485-4F29-6A8F-2568E4C21F2A}"/>
              </a:ext>
            </a:extLst>
          </p:cNvPr>
          <p:cNvGraphicFramePr>
            <a:graphicFrameLocks noGrp="1"/>
          </p:cNvGraphicFramePr>
          <p:nvPr>
            <p:extLst>
              <p:ext uri="{D42A27DB-BD31-4B8C-83A1-F6EECF244321}">
                <p14:modId xmlns:p14="http://schemas.microsoft.com/office/powerpoint/2010/main" val="4239324918"/>
              </p:ext>
            </p:extLst>
          </p:nvPr>
        </p:nvGraphicFramePr>
        <p:xfrm>
          <a:off x="247618" y="3693341"/>
          <a:ext cx="14382782" cy="4850076"/>
        </p:xfrm>
        <a:graphic>
          <a:graphicData uri="http://schemas.openxmlformats.org/drawingml/2006/table">
            <a:tbl>
              <a:tblPr firstRow="1" bandRow="1">
                <a:tableStyleId>{5940675A-B579-460E-94D1-54222C63F5DA}</a:tableStyleId>
              </a:tblPr>
              <a:tblGrid>
                <a:gridCol w="3257582">
                  <a:extLst>
                    <a:ext uri="{9D8B030D-6E8A-4147-A177-3AD203B41FA5}">
                      <a16:colId xmlns:a16="http://schemas.microsoft.com/office/drawing/2014/main" val="699271306"/>
                    </a:ext>
                  </a:extLst>
                </a:gridCol>
                <a:gridCol w="3124200">
                  <a:extLst>
                    <a:ext uri="{9D8B030D-6E8A-4147-A177-3AD203B41FA5}">
                      <a16:colId xmlns:a16="http://schemas.microsoft.com/office/drawing/2014/main" val="3678332071"/>
                    </a:ext>
                  </a:extLst>
                </a:gridCol>
                <a:gridCol w="8001000">
                  <a:extLst>
                    <a:ext uri="{9D8B030D-6E8A-4147-A177-3AD203B41FA5}">
                      <a16:colId xmlns:a16="http://schemas.microsoft.com/office/drawing/2014/main" val="1500235521"/>
                    </a:ext>
                  </a:extLst>
                </a:gridCol>
              </a:tblGrid>
              <a:tr h="946132">
                <a:tc>
                  <a:txBody>
                    <a:bodyPr/>
                    <a:lstStyle/>
                    <a:p>
                      <a:pPr algn="ctr"/>
                      <a:r>
                        <a:rPr lang="en-US" sz="3000">
                          <a:latin typeface="Times New Roman" panose="02020603050405020304" pitchFamily="18" charset="0"/>
                          <a:cs typeface="Times New Roman" panose="02020603050405020304" pitchFamily="18" charset="0"/>
                        </a:rPr>
                        <a:t>PHƯƠNG THỨC</a:t>
                      </a:r>
                    </a:p>
                  </a:txBody>
                  <a:tcPr/>
                </a:tc>
                <a:tc>
                  <a:txBody>
                    <a:bodyPr/>
                    <a:lstStyle/>
                    <a:p>
                      <a:pPr algn="ctr"/>
                      <a:r>
                        <a:rPr lang="en-US" sz="3000">
                          <a:latin typeface="Times New Roman" panose="02020603050405020304" pitchFamily="18" charset="0"/>
                          <a:cs typeface="Times New Roman" panose="02020603050405020304" pitchFamily="18" charset="0"/>
                        </a:rPr>
                        <a:t>CHỨC NĂNG</a:t>
                      </a:r>
                    </a:p>
                  </a:txBody>
                  <a:tcPr/>
                </a:tc>
                <a:tc>
                  <a:txBody>
                    <a:bodyPr/>
                    <a:lstStyle/>
                    <a:p>
                      <a:pPr algn="ctr"/>
                      <a:r>
                        <a:rPr lang="en-US" sz="3000">
                          <a:latin typeface="Times New Roman" panose="02020603050405020304" pitchFamily="18" charset="0"/>
                          <a:cs typeface="Times New Roman" panose="02020603050405020304" pitchFamily="18" charset="0"/>
                        </a:rPr>
                        <a:t>ĐẶC  ĐIỂM</a:t>
                      </a:r>
                    </a:p>
                  </a:txBody>
                  <a:tcPr/>
                </a:tc>
                <a:extLst>
                  <a:ext uri="{0D108BD9-81ED-4DB2-BD59-A6C34878D82A}">
                    <a16:rowId xmlns:a16="http://schemas.microsoft.com/office/drawing/2014/main" val="4016008571"/>
                  </a:ext>
                </a:extLst>
              </a:tr>
              <a:tr h="946132">
                <a:tc>
                  <a:txBody>
                    <a:bodyPr/>
                    <a:lstStyle/>
                    <a:p>
                      <a:pPr algn="ctr"/>
                      <a:r>
                        <a:rPr lang="en-US" sz="3000">
                          <a:latin typeface="Times New Roman" panose="02020603050405020304" pitchFamily="18" charset="0"/>
                          <a:cs typeface="Times New Roman" panose="02020603050405020304" pitchFamily="18" charset="0"/>
                        </a:rPr>
                        <a:t>GET</a:t>
                      </a:r>
                    </a:p>
                  </a:txBody>
                  <a:tcPr/>
                </a:tc>
                <a:tc>
                  <a:txBody>
                    <a:bodyPr/>
                    <a:lstStyle/>
                    <a:p>
                      <a:r>
                        <a:rPr lang="en-US" sz="3000" err="1">
                          <a:latin typeface="Times New Roman" panose="02020603050405020304" pitchFamily="18" charset="0"/>
                          <a:cs typeface="Times New Roman" panose="02020603050405020304" pitchFamily="18" charset="0"/>
                        </a:rPr>
                        <a:t>Lấy</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(Read)</a:t>
                      </a:r>
                    </a:p>
                  </a:txBody>
                  <a:tcPr/>
                </a:tc>
                <a:tc>
                  <a:txBody>
                    <a:bodyPr/>
                    <a:lstStyle/>
                    <a:p>
                      <a:pPr algn="just"/>
                      <a:r>
                        <a:rPr lang="en-US" sz="3000" err="1">
                          <a:latin typeface="Times New Roman" panose="02020603050405020304" pitchFamily="18" charset="0"/>
                          <a:cs typeface="Times New Roman" panose="02020603050405020304" pitchFamily="18" charset="0"/>
                        </a:rPr>
                        <a:t>Chỉ</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truy</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xuất</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không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làm</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thay</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đổi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trên</a:t>
                      </a:r>
                      <a:r>
                        <a:rPr lang="en-US" sz="3000">
                          <a:latin typeface="Times New Roman" panose="02020603050405020304" pitchFamily="18" charset="0"/>
                          <a:cs typeface="Times New Roman" panose="02020603050405020304" pitchFamily="18" charset="0"/>
                        </a:rPr>
                        <a:t> server</a:t>
                      </a:r>
                    </a:p>
                  </a:txBody>
                  <a:tcPr/>
                </a:tc>
                <a:extLst>
                  <a:ext uri="{0D108BD9-81ED-4DB2-BD59-A6C34878D82A}">
                    <a16:rowId xmlns:a16="http://schemas.microsoft.com/office/drawing/2014/main" val="2386734357"/>
                  </a:ext>
                </a:extLst>
              </a:tr>
              <a:tr h="946132">
                <a:tc>
                  <a:txBody>
                    <a:bodyPr/>
                    <a:lstStyle/>
                    <a:p>
                      <a:pPr algn="ctr"/>
                      <a:r>
                        <a:rPr lang="en-US" sz="3000">
                          <a:latin typeface="Times New Roman" panose="02020603050405020304" pitchFamily="18" charset="0"/>
                          <a:cs typeface="Times New Roman" panose="02020603050405020304" pitchFamily="18" charset="0"/>
                        </a:rPr>
                        <a:t>POST</a:t>
                      </a:r>
                    </a:p>
                  </a:txBody>
                  <a:tcPr/>
                </a:tc>
                <a:tc>
                  <a:txBody>
                    <a:bodyPr/>
                    <a:lstStyle/>
                    <a:p>
                      <a:r>
                        <a:rPr lang="en-US" sz="3000" err="1">
                          <a:latin typeface="Times New Roman" panose="02020603050405020304" pitchFamily="18" charset="0"/>
                          <a:cs typeface="Times New Roman" panose="02020603050405020304" pitchFamily="18" charset="0"/>
                        </a:rPr>
                        <a:t>Tạo</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mới</a:t>
                      </a:r>
                      <a:r>
                        <a:rPr lang="en-US" sz="3000">
                          <a:latin typeface="Times New Roman" panose="02020603050405020304" pitchFamily="18" charset="0"/>
                          <a:cs typeface="Times New Roman" panose="02020603050405020304" pitchFamily="18" charset="0"/>
                        </a:rPr>
                        <a:t> (Create)</a:t>
                      </a:r>
                    </a:p>
                  </a:txBody>
                  <a:tcPr/>
                </a:tc>
                <a:tc>
                  <a:txBody>
                    <a:bodyPr/>
                    <a:lstStyle/>
                    <a:p>
                      <a:pPr algn="just"/>
                      <a:r>
                        <a:rPr lang="en-US" sz="3000" err="1">
                          <a:latin typeface="Times New Roman" panose="02020603050405020304" pitchFamily="18" charset="0"/>
                          <a:cs typeface="Times New Roman" panose="02020603050405020304" pitchFamily="18" charset="0"/>
                        </a:rPr>
                        <a:t>Gửi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lên</a:t>
                      </a:r>
                      <a:r>
                        <a:rPr lang="en-US" sz="3000">
                          <a:latin typeface="Times New Roman" panose="02020603050405020304" pitchFamily="18" charset="0"/>
                          <a:cs typeface="Times New Roman" panose="02020603050405020304" pitchFamily="18" charset="0"/>
                        </a:rPr>
                        <a:t> server </a:t>
                      </a:r>
                      <a:r>
                        <a:rPr lang="en-US" sz="3000" err="1">
                          <a:latin typeface="Times New Roman" panose="02020603050405020304" pitchFamily="18" charset="0"/>
                          <a:cs typeface="Times New Roman" panose="02020603050405020304" pitchFamily="18" charset="0"/>
                        </a:rPr>
                        <a:t>để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tạo</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tài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nguyên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mới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có</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thể</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trùng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lặp</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55141392"/>
                  </a:ext>
                </a:extLst>
              </a:tr>
              <a:tr h="946132">
                <a:tc>
                  <a:txBody>
                    <a:bodyPr/>
                    <a:lstStyle/>
                    <a:p>
                      <a:pPr algn="ctr"/>
                      <a:r>
                        <a:rPr lang="en-US" sz="3000">
                          <a:latin typeface="Times New Roman" panose="02020603050405020304" pitchFamily="18" charset="0"/>
                          <a:cs typeface="Times New Roman" panose="02020603050405020304" pitchFamily="18" charset="0"/>
                        </a:rPr>
                        <a:t>PUT</a:t>
                      </a:r>
                    </a:p>
                  </a:txBody>
                  <a:tcPr/>
                </a:tc>
                <a:tc>
                  <a:txBody>
                    <a:bodyPr/>
                    <a:lstStyle/>
                    <a:p>
                      <a:r>
                        <a:rPr lang="en-US" sz="3000" err="1">
                          <a:latin typeface="Times New Roman" panose="02020603050405020304" pitchFamily="18" charset="0"/>
                          <a:cs typeface="Times New Roman" panose="02020603050405020304" pitchFamily="18" charset="0"/>
                        </a:rPr>
                        <a:t>Cập</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nhật</a:t>
                      </a:r>
                      <a:r>
                        <a:rPr lang="en-US" sz="3000">
                          <a:latin typeface="Times New Roman" panose="02020603050405020304" pitchFamily="18" charset="0"/>
                          <a:cs typeface="Times New Roman" panose="02020603050405020304" pitchFamily="18" charset="0"/>
                        </a:rPr>
                        <a:t> (Update)</a:t>
                      </a:r>
                    </a:p>
                  </a:txBody>
                  <a:tcPr/>
                </a:tc>
                <a:tc>
                  <a:txBody>
                    <a:bodyPr/>
                    <a:lstStyle/>
                    <a:p>
                      <a:pPr algn="just"/>
                      <a:r>
                        <a:rPr lang="en-US" sz="3000">
                          <a:latin typeface="Times New Roman" panose="02020603050405020304" pitchFamily="18" charset="0"/>
                          <a:cs typeface="Times New Roman" panose="02020603050405020304" pitchFamily="18" charset="0"/>
                        </a:rPr>
                        <a:t>Thay </a:t>
                      </a:r>
                      <a:r>
                        <a:rPr lang="en-US" sz="3000" err="1">
                          <a:latin typeface="Times New Roman" panose="02020603050405020304" pitchFamily="18" charset="0"/>
                          <a:cs typeface="Times New Roman" panose="02020603050405020304" pitchFamily="18" charset="0"/>
                        </a:rPr>
                        <a:t>thế</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toàn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bộ</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cũ</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bằng</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dữ</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liệu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mới</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611375324"/>
                  </a:ext>
                </a:extLst>
              </a:tr>
              <a:tr h="946132">
                <a:tc>
                  <a:txBody>
                    <a:bodyPr/>
                    <a:lstStyle/>
                    <a:p>
                      <a:pPr algn="ctr"/>
                      <a:r>
                        <a:rPr lang="en-US" sz="3000">
                          <a:latin typeface="Times New Roman" panose="02020603050405020304" pitchFamily="18" charset="0"/>
                          <a:cs typeface="Times New Roman" panose="02020603050405020304" pitchFamily="18" charset="0"/>
                        </a:rPr>
                        <a:t>DELETE</a:t>
                      </a:r>
                    </a:p>
                  </a:txBody>
                  <a:tcPr/>
                </a:tc>
                <a:tc>
                  <a:txBody>
                    <a:bodyPr/>
                    <a:lstStyle/>
                    <a:p>
                      <a:pPr algn="l">
                        <a:buNone/>
                      </a:pPr>
                      <a:r>
                        <a:rPr lang="en-US" sz="3000" err="1">
                          <a:latin typeface="Times New Roman" panose="02020603050405020304" pitchFamily="18" charset="0"/>
                          <a:cs typeface="Times New Roman" panose="02020603050405020304" pitchFamily="18" charset="0"/>
                        </a:rPr>
                        <a:t>Xóa</a:t>
                      </a:r>
                      <a:r>
                        <a:rPr lang="en-US" sz="3000">
                          <a:latin typeface="Times New Roman" panose="02020603050405020304" pitchFamily="18" charset="0"/>
                          <a:cs typeface="Times New Roman" panose="02020603050405020304" pitchFamily="18" charset="0"/>
                        </a:rPr>
                        <a:t> (Delete)</a:t>
                      </a:r>
                    </a:p>
                  </a:txBody>
                  <a:tcPr anchor="ctr"/>
                </a:tc>
                <a:tc>
                  <a:txBody>
                    <a:bodyPr/>
                    <a:lstStyle/>
                    <a:p>
                      <a:pPr algn="just"/>
                      <a:r>
                        <a:rPr lang="en-US" sz="3000" err="1">
                          <a:latin typeface="Times New Roman" panose="02020603050405020304" pitchFamily="18" charset="0"/>
                          <a:cs typeface="Times New Roman" panose="02020603050405020304" pitchFamily="18" charset="0"/>
                        </a:rPr>
                        <a:t>Xóa</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tài</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nguyên</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khỏi</a:t>
                      </a:r>
                      <a:r>
                        <a:rPr lang="en-US" sz="3000">
                          <a:latin typeface="Times New Roman" panose="02020603050405020304" pitchFamily="18" charset="0"/>
                          <a:cs typeface="Times New Roman" panose="02020603050405020304" pitchFamily="18" charset="0"/>
                        </a:rPr>
                        <a:t> server </a:t>
                      </a:r>
                      <a:r>
                        <a:rPr lang="en-US" sz="3000" err="1">
                          <a:latin typeface="Times New Roman" panose="02020603050405020304" pitchFamily="18" charset="0"/>
                          <a:cs typeface="Times New Roman" panose="02020603050405020304" pitchFamily="18" charset="0"/>
                        </a:rPr>
                        <a:t>theo</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yêu</a:t>
                      </a:r>
                      <a:r>
                        <a:rPr lang="en-US" sz="3000">
                          <a:latin typeface="Times New Roman" panose="02020603050405020304" pitchFamily="18" charset="0"/>
                          <a:cs typeface="Times New Roman" panose="02020603050405020304" pitchFamily="18" charset="0"/>
                        </a:rPr>
                        <a:t> </a:t>
                      </a:r>
                      <a:r>
                        <a:rPr lang="en-US" sz="3000" err="1">
                          <a:latin typeface="Times New Roman" panose="02020603050405020304" pitchFamily="18" charset="0"/>
                          <a:cs typeface="Times New Roman" panose="02020603050405020304" pitchFamily="18" charset="0"/>
                        </a:rPr>
                        <a:t>cầu</a:t>
                      </a:r>
                      <a:endParaRPr lang="en-US" sz="300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944070064"/>
                  </a:ext>
                </a:extLst>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Hộp Văn bản 3">
            <a:extLst>
              <a:ext uri="{FF2B5EF4-FFF2-40B4-BE49-F238E27FC236}">
                <a16:creationId xmlns:a16="http://schemas.microsoft.com/office/drawing/2014/main" id="{63198F2E-8D2F-F7CD-7926-D4FAC5286F2F}"/>
              </a:ext>
            </a:extLst>
          </p:cNvPr>
          <p:cNvSpPr txBox="1"/>
          <p:nvPr/>
        </p:nvSpPr>
        <p:spPr>
          <a:xfrm>
            <a:off x="972814" y="2246630"/>
            <a:ext cx="8117398"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a:latin typeface="Times New Roman" panose="02020603050405020304" pitchFamily="18" charset="0"/>
                <a:cs typeface="Times New Roman" panose="02020603050405020304" pitchFamily="18" charset="0"/>
              </a:rPr>
              <a:t>Cài </a:t>
            </a:r>
            <a:r>
              <a:rPr lang="en-US" sz="4000" err="1">
                <a:latin typeface="Times New Roman" panose="02020603050405020304" pitchFamily="18" charset="0"/>
                <a:cs typeface="Times New Roman" panose="02020603050405020304" pitchFamily="18" charset="0"/>
              </a:rPr>
              <a:t>đặt</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gói</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trong</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tệp</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pubspec.yamal</a:t>
            </a:r>
            <a:r>
              <a:rPr lang="en-US" sz="4000">
                <a:latin typeface="Times New Roman" panose="02020603050405020304" pitchFamily="18" charset="0"/>
                <a:cs typeface="Times New Roman" panose="02020603050405020304" pitchFamily="18" charset="0"/>
              </a:rPr>
              <a:t>:</a:t>
            </a:r>
            <a:endParaRPr lang="vi-VN" sz="4000">
              <a:latin typeface="Times New Roman" panose="02020603050405020304" pitchFamily="18" charset="0"/>
              <a:cs typeface="Times New Roman" panose="02020603050405020304" pitchFamily="18" charset="0"/>
            </a:endParaRPr>
          </a:p>
        </p:txBody>
      </p:sp>
      <p:pic>
        <p:nvPicPr>
          <p:cNvPr id="2" name="Picture 1" descr="A computer screen shot of a computer program&#10;&#10;AI-generated content may be incorrect.">
            <a:extLst>
              <a:ext uri="{FF2B5EF4-FFF2-40B4-BE49-F238E27FC236}">
                <a16:creationId xmlns:a16="http://schemas.microsoft.com/office/drawing/2014/main" id="{AEE1F922-3825-587F-73E0-D31E4F0A97DC}"/>
              </a:ext>
            </a:extLst>
          </p:cNvPr>
          <p:cNvPicPr>
            <a:picLocks noChangeAspect="1"/>
          </p:cNvPicPr>
          <p:nvPr/>
        </p:nvPicPr>
        <p:blipFill>
          <a:blip r:embed="rId2"/>
          <a:stretch>
            <a:fillRect/>
          </a:stretch>
        </p:blipFill>
        <p:spPr>
          <a:xfrm>
            <a:off x="9451779" y="812800"/>
            <a:ext cx="6663784" cy="2867660"/>
          </a:xfrm>
          <a:prstGeom prst="rect">
            <a:avLst/>
          </a:prstGeom>
          <a:ln w="9525">
            <a:solidFill>
              <a:schemeClr val="tx1"/>
            </a:solidFill>
            <a:prstDash val="solid"/>
          </a:ln>
        </p:spPr>
      </p:pic>
      <p:pic>
        <p:nvPicPr>
          <p:cNvPr id="5" name="drawing">
            <a:extLst>
              <a:ext uri="{FF2B5EF4-FFF2-40B4-BE49-F238E27FC236}">
                <a16:creationId xmlns:a16="http://schemas.microsoft.com/office/drawing/2014/main" id="{2B2F5C90-0A29-8B23-9A17-6193E11EB987}"/>
              </a:ext>
            </a:extLst>
          </p:cNvPr>
          <p:cNvPicPr>
            <a:picLocks noChangeAspect="1"/>
          </p:cNvPicPr>
          <p:nvPr/>
        </p:nvPicPr>
        <p:blipFill>
          <a:blip r:embed="rId3">
            <a:extLst>
              <a:ext uri="{28A0092B-C50C-407E-A947-70E740481C1C}">
                <a14:useLocalDpi xmlns:a14="http://schemas.microsoft.com/office/drawing/2010/main"/>
              </a:ext>
            </a:extLst>
          </a:blip>
          <a:stretch>
            <a:fillRect/>
          </a:stretch>
        </p:blipFill>
        <p:spPr>
          <a:xfrm>
            <a:off x="9451779" y="4596542"/>
            <a:ext cx="8836221" cy="1392471"/>
          </a:xfrm>
          <a:prstGeom prst="rect">
            <a:avLst/>
          </a:prstGeom>
          <a:ln w="9525">
            <a:solidFill>
              <a:schemeClr val="tx1"/>
            </a:solidFill>
            <a:prstDash val="solid"/>
          </a:ln>
        </p:spPr>
      </p:pic>
      <p:pic>
        <p:nvPicPr>
          <p:cNvPr id="6" name="drawing">
            <a:extLst>
              <a:ext uri="{FF2B5EF4-FFF2-40B4-BE49-F238E27FC236}">
                <a16:creationId xmlns:a16="http://schemas.microsoft.com/office/drawing/2014/main" id="{6B7E3D68-6232-FF54-43AE-E90AB800F32D}"/>
              </a:ext>
            </a:extLst>
          </p:cNvPr>
          <p:cNvPicPr>
            <a:picLocks noChangeAspect="1"/>
          </p:cNvPicPr>
          <p:nvPr/>
        </p:nvPicPr>
        <p:blipFill>
          <a:blip r:embed="rId4">
            <a:extLst>
              <a:ext uri="{28A0092B-C50C-407E-A947-70E740481C1C}">
                <a14:useLocalDpi xmlns:a14="http://schemas.microsoft.com/office/drawing/2010/main"/>
              </a:ext>
            </a:extLst>
          </a:blip>
          <a:stretch>
            <a:fillRect/>
          </a:stretch>
        </p:blipFill>
        <p:spPr>
          <a:xfrm>
            <a:off x="9451779" y="6606541"/>
            <a:ext cx="8836221" cy="1392471"/>
          </a:xfrm>
          <a:prstGeom prst="rect">
            <a:avLst/>
          </a:prstGeom>
          <a:ln w="9525">
            <a:solidFill>
              <a:schemeClr val="tx1"/>
            </a:solidFill>
            <a:prstDash val="solid"/>
          </a:ln>
        </p:spPr>
      </p:pic>
      <p:sp>
        <p:nvSpPr>
          <p:cNvPr id="7" name="Hộp Văn bản 3">
            <a:extLst>
              <a:ext uri="{FF2B5EF4-FFF2-40B4-BE49-F238E27FC236}">
                <a16:creationId xmlns:a16="http://schemas.microsoft.com/office/drawing/2014/main" id="{0631714F-BB08-4F22-4AA5-086DC61CA990}"/>
              </a:ext>
            </a:extLst>
          </p:cNvPr>
          <p:cNvSpPr txBox="1"/>
          <p:nvPr/>
        </p:nvSpPr>
        <p:spPr>
          <a:xfrm>
            <a:off x="972814" y="4665574"/>
            <a:ext cx="811739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err="1">
                <a:latin typeface="Times New Roman" panose="02020603050405020304" pitchFamily="18" charset="0"/>
                <a:cs typeface="Times New Roman" panose="02020603050405020304" pitchFamily="18" charset="0"/>
              </a:rPr>
              <a:t>Thêm</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các</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gói</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vào</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chương</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trình</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của</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thư</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viện</a:t>
            </a:r>
            <a:r>
              <a:rPr lang="en-US" sz="4000">
                <a:latin typeface="Times New Roman" panose="02020603050405020304" pitchFamily="18" charset="0"/>
                <a:cs typeface="Times New Roman" panose="02020603050405020304" pitchFamily="18" charset="0"/>
              </a:rPr>
              <a:t> HTTP:</a:t>
            </a:r>
            <a:endParaRPr lang="vi-VN" sz="4000">
              <a:latin typeface="Times New Roman" panose="02020603050405020304" pitchFamily="18" charset="0"/>
              <a:cs typeface="Times New Roman" panose="02020603050405020304" pitchFamily="18" charset="0"/>
            </a:endParaRPr>
          </a:p>
        </p:txBody>
      </p:sp>
      <p:sp>
        <p:nvSpPr>
          <p:cNvPr id="8" name="Hộp Văn bản 3">
            <a:extLst>
              <a:ext uri="{FF2B5EF4-FFF2-40B4-BE49-F238E27FC236}">
                <a16:creationId xmlns:a16="http://schemas.microsoft.com/office/drawing/2014/main" id="{6560AF5B-ED0B-25A2-884C-6E7F5D569A15}"/>
              </a:ext>
            </a:extLst>
          </p:cNvPr>
          <p:cNvSpPr txBox="1"/>
          <p:nvPr/>
        </p:nvSpPr>
        <p:spPr>
          <a:xfrm>
            <a:off x="972814" y="6376632"/>
            <a:ext cx="8117398" cy="132343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4000" err="1">
                <a:latin typeface="Times New Roman" panose="02020603050405020304" pitchFamily="18" charset="0"/>
                <a:cs typeface="Times New Roman" panose="02020603050405020304" pitchFamily="18" charset="0"/>
              </a:rPr>
              <a:t>Thêm</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các</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gói</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vào</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chương</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trình</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của</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thư</a:t>
            </a:r>
            <a:r>
              <a:rPr lang="en-US" sz="4000">
                <a:latin typeface="Times New Roman" panose="02020603050405020304" pitchFamily="18" charset="0"/>
                <a:cs typeface="Times New Roman" panose="02020603050405020304" pitchFamily="18" charset="0"/>
              </a:rPr>
              <a:t> </a:t>
            </a:r>
            <a:r>
              <a:rPr lang="en-US" sz="4000" err="1">
                <a:latin typeface="Times New Roman" panose="02020603050405020304" pitchFamily="18" charset="0"/>
                <a:cs typeface="Times New Roman" panose="02020603050405020304" pitchFamily="18" charset="0"/>
              </a:rPr>
              <a:t>viện</a:t>
            </a:r>
            <a:r>
              <a:rPr lang="en-US" sz="4000">
                <a:latin typeface="Times New Roman" panose="02020603050405020304" pitchFamily="18" charset="0"/>
                <a:cs typeface="Times New Roman" panose="02020603050405020304" pitchFamily="18" charset="0"/>
              </a:rPr>
              <a:t> Dio:</a:t>
            </a:r>
            <a:endParaRPr lang="vi-VN" sz="40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6684266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 name="TextBox 53">
            <a:extLst>
              <a:ext uri="{FF2B5EF4-FFF2-40B4-BE49-F238E27FC236}">
                <a16:creationId xmlns:a16="http://schemas.microsoft.com/office/drawing/2014/main" id="{5361F838-B747-6C53-2441-AA0E87941062}"/>
              </a:ext>
            </a:extLst>
          </p:cNvPr>
          <p:cNvSpPr txBox="1"/>
          <p:nvPr/>
        </p:nvSpPr>
        <p:spPr>
          <a:xfrm>
            <a:off x="834798" y="4418"/>
            <a:ext cx="16816387" cy="1216645"/>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6000" b="1" kern="1200">
                <a:solidFill>
                  <a:srgbClr val="000000"/>
                </a:solidFill>
                <a:latin typeface="Times New Roman"/>
                <a:ea typeface="+mj-ea"/>
                <a:cs typeface="Times New Roman"/>
                <a:sym typeface="Poppins Bold"/>
              </a:rPr>
              <a:t>HTTP GET request </a:t>
            </a:r>
            <a:r>
              <a:rPr lang="en-US" sz="6000" b="1" kern="1200" err="1">
                <a:solidFill>
                  <a:srgbClr val="000000"/>
                </a:solidFill>
                <a:latin typeface="Times New Roman"/>
                <a:ea typeface="+mj-ea"/>
                <a:cs typeface="Times New Roman"/>
                <a:sym typeface="Poppins Bold"/>
              </a:rPr>
              <a:t>mạng</a:t>
            </a:r>
            <a:endParaRPr lang="en-US" sz="6000" b="1">
              <a:latin typeface="Times New Roman"/>
              <a:cs typeface="Times New Roman"/>
            </a:endParaRPr>
          </a:p>
        </p:txBody>
      </p:sp>
      <p:pic>
        <p:nvPicPr>
          <p:cNvPr id="8" name="Hình ảnh 7" descr="Ảnh có chứa văn bản, ảnh chụp màn hình, màn hình, Phông chữ&#10;&#10;Nội dung do AI tạo ra có thể không chính xác.">
            <a:extLst>
              <a:ext uri="{FF2B5EF4-FFF2-40B4-BE49-F238E27FC236}">
                <a16:creationId xmlns:a16="http://schemas.microsoft.com/office/drawing/2014/main" id="{2822808C-B215-491B-886E-3FA509EA054D}"/>
              </a:ext>
            </a:extLst>
          </p:cNvPr>
          <p:cNvPicPr>
            <a:picLocks noChangeAspect="1"/>
          </p:cNvPicPr>
          <p:nvPr/>
        </p:nvPicPr>
        <p:blipFill>
          <a:blip r:embed="rId2"/>
          <a:stretch>
            <a:fillRect/>
          </a:stretch>
        </p:blipFill>
        <p:spPr>
          <a:xfrm>
            <a:off x="2515603" y="1933058"/>
            <a:ext cx="13571532" cy="7320167"/>
          </a:xfrm>
          <a:prstGeom prst="rect">
            <a:avLst/>
          </a:prstGeom>
        </p:spPr>
      </p:pic>
      <p:sp>
        <p:nvSpPr>
          <p:cNvPr id="10" name="Hộp Văn bản 9">
            <a:extLst>
              <a:ext uri="{FF2B5EF4-FFF2-40B4-BE49-F238E27FC236}">
                <a16:creationId xmlns:a16="http://schemas.microsoft.com/office/drawing/2014/main" id="{3FB85F20-7FC8-EBDE-6288-317FFE9A21B3}"/>
              </a:ext>
            </a:extLst>
          </p:cNvPr>
          <p:cNvSpPr txBox="1"/>
          <p:nvPr/>
        </p:nvSpPr>
        <p:spPr>
          <a:xfrm>
            <a:off x="467646" y="1300061"/>
            <a:ext cx="6169128" cy="55399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000" err="1">
                <a:latin typeface="Times New Roman"/>
                <a:cs typeface="Times New Roman"/>
              </a:rPr>
              <a:t>Gửi</a:t>
            </a:r>
            <a:r>
              <a:rPr lang="en-US" sz="3000">
                <a:latin typeface="Times New Roman"/>
                <a:cs typeface="Times New Roman"/>
              </a:rPr>
              <a:t> </a:t>
            </a:r>
            <a:r>
              <a:rPr lang="en-US" sz="3000" err="1">
                <a:latin typeface="Times New Roman"/>
                <a:cs typeface="Times New Roman"/>
              </a:rPr>
              <a:t>yêu</a:t>
            </a:r>
            <a:r>
              <a:rPr lang="en-US" sz="3000">
                <a:latin typeface="Times New Roman"/>
                <a:cs typeface="Times New Roman"/>
              </a:rPr>
              <a:t> </a:t>
            </a:r>
            <a:r>
              <a:rPr lang="en-US" sz="3000" err="1">
                <a:latin typeface="Times New Roman"/>
                <a:cs typeface="Times New Roman"/>
              </a:rPr>
              <a:t>cầu</a:t>
            </a:r>
            <a:r>
              <a:rPr lang="en-US" sz="3000">
                <a:latin typeface="Times New Roman"/>
                <a:cs typeface="Times New Roman"/>
              </a:rPr>
              <a:t> GET </a:t>
            </a:r>
            <a:r>
              <a:rPr lang="en-US" sz="3000" err="1">
                <a:latin typeface="Times New Roman"/>
                <a:cs typeface="Times New Roman"/>
              </a:rPr>
              <a:t>đến</a:t>
            </a:r>
            <a:r>
              <a:rPr lang="en-US" sz="3000">
                <a:latin typeface="Times New Roman"/>
                <a:cs typeface="Times New Roman"/>
              </a:rPr>
              <a:t> API:</a:t>
            </a:r>
            <a:endParaRPr lang="vi-VN" sz="3000">
              <a:latin typeface="Times New Roman"/>
              <a:cs typeface="Times New Roman"/>
            </a:endParaRPr>
          </a:p>
        </p:txBody>
      </p:sp>
    </p:spTree>
    <p:extLst>
      <p:ext uri="{BB962C8B-B14F-4D97-AF65-F5344CB8AC3E}">
        <p14:creationId xmlns:p14="http://schemas.microsoft.com/office/powerpoint/2010/main" val="58866840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Custom</PresentationFormat>
  <Slides>28</Slides>
  <Notes>3</Notes>
  <HiddenSlides>0</HiddenSlides>
  <ScaleCrop>false</ScaleCrop>
  <HeadingPairs>
    <vt:vector size="4" baseType="variant">
      <vt:variant>
        <vt:lpstr>Theme</vt:lpstr>
      </vt:variant>
      <vt:variant>
        <vt:i4>1</vt:i4>
      </vt:variant>
      <vt:variant>
        <vt:lpstr>Slide Titles</vt:lpstr>
      </vt:variant>
      <vt:variant>
        <vt:i4>28</vt:i4>
      </vt:variant>
    </vt:vector>
  </HeadingPairs>
  <TitlesOfParts>
    <vt:vector size="29" baseType="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Blue Modern Mobile Application Presentation</dc:title>
  <cp:revision>1</cp:revision>
  <dcterms:created xsi:type="dcterms:W3CDTF">2006-08-16T00:00:00Z</dcterms:created>
  <dcterms:modified xsi:type="dcterms:W3CDTF">2025-10-27T15:42:13Z</dcterms:modified>
  <dc:identifier>DAG2r5ahS_E</dc:identifier>
</cp:coreProperties>
</file>