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56" r:id="rId2"/>
    <p:sldId id="268" r:id="rId3"/>
    <p:sldId id="258" r:id="rId4"/>
    <p:sldId id="272" r:id="rId5"/>
    <p:sldId id="269" r:id="rId6"/>
    <p:sldId id="270" r:id="rId7"/>
    <p:sldId id="259" r:id="rId8"/>
    <p:sldId id="279" r:id="rId9"/>
    <p:sldId id="287" r:id="rId10"/>
    <p:sldId id="291" r:id="rId11"/>
    <p:sldId id="292" r:id="rId12"/>
    <p:sldId id="294" r:id="rId13"/>
    <p:sldId id="280" r:id="rId14"/>
    <p:sldId id="289" r:id="rId15"/>
    <p:sldId id="290" r:id="rId16"/>
    <p:sldId id="286" r:id="rId17"/>
    <p:sldId id="288" r:id="rId18"/>
    <p:sldId id="293" r:id="rId19"/>
    <p:sldId id="264" r:id="rId20"/>
    <p:sldId id="281" r:id="rId21"/>
    <p:sldId id="274" r:id="rId22"/>
    <p:sldId id="283" r:id="rId23"/>
    <p:sldId id="282" r:id="rId24"/>
    <p:sldId id="275" r:id="rId25"/>
    <p:sldId id="278" r:id="rId26"/>
    <p:sldId id="284" r:id="rId27"/>
    <p:sldId id="295" r:id="rId28"/>
    <p:sldId id="285" r:id="rId29"/>
    <p:sldId id="296" r:id="rId30"/>
    <p:sldId id="265" r:id="rId31"/>
  </p:sldIdLst>
  <p:sldSz cx="18288000" cy="10287000"/>
  <p:notesSz cx="6858000" cy="9144000"/>
  <p:embeddedFontLst>
    <p:embeddedFont>
      <p:font typeface="Open Sans" panose="020B0606030504020204" pitchFamily="34" charset="0"/>
      <p:regular r:id="rId33"/>
      <p:bold r:id="rId34"/>
      <p:italic r:id="rId35"/>
      <p:boldItalic r:id="rId36"/>
    </p:embeddedFont>
    <p:embeddedFont>
      <p:font typeface="Open Sans Bold" panose="020B0806030504020204" pitchFamily="34" charset="0"/>
      <p:regular r:id="rId37"/>
      <p:bold r:id="rId38"/>
    </p:embeddedFont>
    <p:embeddedFont>
      <p:font typeface="Poppins Bold" panose="020B0604020202020204" charset="0"/>
      <p:regular r:id="rId39"/>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84D8F-A0D8-46DF-B486-0155B6070D18}" v="1393" dt="2025-10-27T15:36:06.404"/>
    <p1510:client id="{16CF5BBF-02A0-C297-79D1-B0EA1B1C6CA5}" v="12" dt="2025-10-27T15:41:55.961"/>
    <p1510:client id="{3592641C-9D37-CAF2-7121-940B6891C1EA}" v="405" dt="2025-10-27T15:20:38.207"/>
    <p1510:client id="{8608A93B-B499-4F81-9826-37F10512DAE5}" v="22" dt="2025-10-28T12:06:50.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Quốc Khánh" userId="S::106220255@sv1.dut.udn.vn::a99d8c53-2260-4a43-80de-d6f2bc486cd8" providerId="AD" clId="Web-{E65F3252-B8C4-55D3-B5D4-4A767BAF351E}"/>
    <pc:docChg chg="modSld">
      <pc:chgData name="Nguyễn Quốc Khánh" userId="S::106220255@sv1.dut.udn.vn::a99d8c53-2260-4a43-80de-d6f2bc486cd8" providerId="AD" clId="Web-{E65F3252-B8C4-55D3-B5D4-4A767BAF351E}" dt="2025-10-27T09:22:49.904" v="7"/>
      <pc:docMkLst>
        <pc:docMk/>
      </pc:docMkLst>
      <pc:sldChg chg="addSp delSp modSp">
        <pc:chgData name="Nguyễn Quốc Khánh" userId="S::106220255@sv1.dut.udn.vn::a99d8c53-2260-4a43-80de-d6f2bc486cd8" providerId="AD" clId="Web-{E65F3252-B8C4-55D3-B5D4-4A767BAF351E}" dt="2025-10-27T09:22:49.904" v="7"/>
        <pc:sldMkLst>
          <pc:docMk/>
          <pc:sldMk cId="3668426665" sldId="279"/>
        </pc:sldMkLst>
        <pc:spChg chg="add del mod">
          <ac:chgData name="Nguyễn Quốc Khánh" userId="S::106220255@sv1.dut.udn.vn::a99d8c53-2260-4a43-80de-d6f2bc486cd8" providerId="AD" clId="Web-{E65F3252-B8C4-55D3-B5D4-4A767BAF351E}" dt="2025-10-27T09:22:49.904" v="7"/>
          <ac:spMkLst>
            <pc:docMk/>
            <pc:sldMk cId="3668426665" sldId="279"/>
            <ac:spMk id="2" creationId="{067F9307-CCC4-B639-3517-C29C8D103602}"/>
          </ac:spMkLst>
        </pc:spChg>
      </pc:sldChg>
    </pc:docChg>
  </pc:docChgLst>
  <pc:docChgLst>
    <pc:chgData name="Nguyễn Quốc Khánh" userId="S::106220255@sv1.dut.udn.vn::a99d8c53-2260-4a43-80de-d6f2bc486cd8" providerId="AD" clId="Web-{D7A7659D-764F-4540-01DF-59C5DC0C7A49}"/>
    <pc:docChg chg="addSld modSld">
      <pc:chgData name="Nguyễn Quốc Khánh" userId="S::106220255@sv1.dut.udn.vn::a99d8c53-2260-4a43-80de-d6f2bc486cd8" providerId="AD" clId="Web-{D7A7659D-764F-4540-01DF-59C5DC0C7A49}" dt="2025-10-27T10:34:30.935" v="44" actId="20577"/>
      <pc:docMkLst>
        <pc:docMk/>
      </pc:docMkLst>
      <pc:sldChg chg="addSp">
        <pc:chgData name="Nguyễn Quốc Khánh" userId="S::106220255@sv1.dut.udn.vn::a99d8c53-2260-4a43-80de-d6f2bc486cd8" providerId="AD" clId="Web-{D7A7659D-764F-4540-01DF-59C5DC0C7A49}" dt="2025-10-27T10:29:52.750" v="0"/>
        <pc:sldMkLst>
          <pc:docMk/>
          <pc:sldMk cId="0" sldId="259"/>
        </pc:sldMkLst>
        <pc:spChg chg="add">
          <ac:chgData name="Nguyễn Quốc Khánh" userId="S::106220255@sv1.dut.udn.vn::a99d8c53-2260-4a43-80de-d6f2bc486cd8" providerId="AD" clId="Web-{D7A7659D-764F-4540-01DF-59C5DC0C7A49}" dt="2025-10-27T10:29:52.750" v="0"/>
          <ac:spMkLst>
            <pc:docMk/>
            <pc:sldMk cId="0" sldId="259"/>
            <ac:spMk id="2" creationId="{FD60DE25-2E7F-59AC-460D-3AE90F70AFF7}"/>
          </ac:spMkLst>
        </pc:spChg>
      </pc:sldChg>
      <pc:sldChg chg="addSp delSp modSp">
        <pc:chgData name="Nguyễn Quốc Khánh" userId="S::106220255@sv1.dut.udn.vn::a99d8c53-2260-4a43-80de-d6f2bc486cd8" providerId="AD" clId="Web-{D7A7659D-764F-4540-01DF-59C5DC0C7A49}" dt="2025-10-27T10:34:30.935" v="44" actId="20577"/>
        <pc:sldMkLst>
          <pc:docMk/>
          <pc:sldMk cId="3668426665" sldId="279"/>
        </pc:sldMkLst>
        <pc:spChg chg="add del mod">
          <ac:chgData name="Nguyễn Quốc Khánh" userId="S::106220255@sv1.dut.udn.vn::a99d8c53-2260-4a43-80de-d6f2bc486cd8" providerId="AD" clId="Web-{D7A7659D-764F-4540-01DF-59C5DC0C7A49}" dt="2025-10-27T10:31:27.177" v="4"/>
          <ac:spMkLst>
            <pc:docMk/>
            <pc:sldMk cId="3668426665" sldId="279"/>
            <ac:spMk id="2" creationId="{96740ADE-0742-E4BE-E78E-0E4E73B50149}"/>
          </ac:spMkLst>
        </pc:spChg>
        <pc:spChg chg="add mod">
          <ac:chgData name="Nguyễn Quốc Khánh" userId="S::106220255@sv1.dut.udn.vn::a99d8c53-2260-4a43-80de-d6f2bc486cd8" providerId="AD" clId="Web-{D7A7659D-764F-4540-01DF-59C5DC0C7A49}" dt="2025-10-27T10:32:59.212" v="23" actId="14100"/>
          <ac:spMkLst>
            <pc:docMk/>
            <pc:sldMk cId="3668426665" sldId="279"/>
            <ac:spMk id="3" creationId="{DBCACF99-0F85-B90D-41F4-397A359C0B89}"/>
          </ac:spMkLst>
        </pc:spChg>
        <pc:spChg chg="add mod">
          <ac:chgData name="Nguyễn Quốc Khánh" userId="S::106220255@sv1.dut.udn.vn::a99d8c53-2260-4a43-80de-d6f2bc486cd8" providerId="AD" clId="Web-{D7A7659D-764F-4540-01DF-59C5DC0C7A49}" dt="2025-10-27T10:34:30.935" v="44" actId="20577"/>
          <ac:spMkLst>
            <pc:docMk/>
            <pc:sldMk cId="3668426665" sldId="279"/>
            <ac:spMk id="4" creationId="{63198F2E-8D2F-F7CD-7926-D4FAC5286F2F}"/>
          </ac:spMkLst>
        </pc:spChg>
      </pc:sldChg>
      <pc:sldChg chg="new">
        <pc:chgData name="Nguyễn Quốc Khánh" userId="S::106220255@sv1.dut.udn.vn::a99d8c53-2260-4a43-80de-d6f2bc486cd8" providerId="AD" clId="Web-{D7A7659D-764F-4540-01DF-59C5DC0C7A49}" dt="2025-10-27T10:33:27.635" v="24"/>
        <pc:sldMkLst>
          <pc:docMk/>
          <pc:sldMk cId="3673342135" sldId="280"/>
        </pc:sldMkLst>
      </pc:sldChg>
    </pc:docChg>
  </pc:docChgLst>
  <pc:docChgLst>
    <pc:chgData name="Nguyễn Quốc Khánh" userId="S::106220255@sv1.dut.udn.vn::a99d8c53-2260-4a43-80de-d6f2bc486cd8" providerId="AD" clId="Web-{86A8CC10-9C2E-CC0D-6DB3-BEC4C1ED2F89}"/>
    <pc:docChg chg="addSld">
      <pc:chgData name="Nguyễn Quốc Khánh" userId="S::106220255@sv1.dut.udn.vn::a99d8c53-2260-4a43-80de-d6f2bc486cd8" providerId="AD" clId="Web-{86A8CC10-9C2E-CC0D-6DB3-BEC4C1ED2F89}" dt="2025-10-27T07:15:52.466" v="0"/>
      <pc:docMkLst>
        <pc:docMk/>
      </pc:docMkLst>
      <pc:sldChg chg="new">
        <pc:chgData name="Nguyễn Quốc Khánh" userId="S::106220255@sv1.dut.udn.vn::a99d8c53-2260-4a43-80de-d6f2bc486cd8" providerId="AD" clId="Web-{86A8CC10-9C2E-CC0D-6DB3-BEC4C1ED2F89}" dt="2025-10-27T07:15:52.466" v="0"/>
        <pc:sldMkLst>
          <pc:docMk/>
          <pc:sldMk cId="3668426665" sldId="279"/>
        </pc:sldMkLst>
      </pc:sldChg>
    </pc:docChg>
  </pc:docChgLst>
  <pc:docChgLst>
    <pc:chgData name="Hà Tiến Đạt" userId="2c270499-d7a4-441a-931b-11c3708e529e" providerId="ADAL" clId="{DDB06710-498B-452A-93D4-3C2887EC2D6F}"/>
    <pc:docChg chg="undo custSel addSld delSld modSld sldOrd">
      <pc:chgData name="Hà Tiến Đạt" userId="2c270499-d7a4-441a-931b-11c3708e529e" providerId="ADAL" clId="{DDB06710-498B-452A-93D4-3C2887EC2D6F}" dt="2025-10-27T15:36:06.404" v="3498" actId="1076"/>
      <pc:docMkLst>
        <pc:docMk/>
      </pc:docMkLst>
      <pc:sldChg chg="addSp delSp modSp mod">
        <pc:chgData name="Hà Tiến Đạt" userId="2c270499-d7a4-441a-931b-11c3708e529e" providerId="ADAL" clId="{DDB06710-498B-452A-93D4-3C2887EC2D6F}" dt="2025-10-27T15:34:42.891" v="3488" actId="1076"/>
        <pc:sldMkLst>
          <pc:docMk/>
          <pc:sldMk cId="0" sldId="256"/>
        </pc:sldMkLst>
        <pc:spChg chg="mod">
          <ac:chgData name="Hà Tiến Đạt" userId="2c270499-d7a4-441a-931b-11c3708e529e" providerId="ADAL" clId="{DDB06710-498B-452A-93D4-3C2887EC2D6F}" dt="2025-10-26T09:34:33.499" v="138" actId="1076"/>
          <ac:spMkLst>
            <pc:docMk/>
            <pc:sldMk cId="0" sldId="256"/>
            <ac:spMk id="13"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5"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6"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7"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8"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9"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20"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21" creationId="{00000000-0000-0000-0000-000000000000}"/>
          </ac:spMkLst>
        </pc:spChg>
        <pc:spChg chg="mod">
          <ac:chgData name="Hà Tiến Đạt" userId="2c270499-d7a4-441a-931b-11c3708e529e" providerId="ADAL" clId="{DDB06710-498B-452A-93D4-3C2887EC2D6F}" dt="2025-10-26T09:31:28.302" v="131" actId="1076"/>
          <ac:spMkLst>
            <pc:docMk/>
            <pc:sldMk cId="0" sldId="256"/>
            <ac:spMk id="38" creationId="{00000000-0000-0000-0000-000000000000}"/>
          </ac:spMkLst>
        </pc:spChg>
        <pc:spChg chg="add mod">
          <ac:chgData name="Hà Tiến Đạt" userId="2c270499-d7a4-441a-931b-11c3708e529e" providerId="ADAL" clId="{DDB06710-498B-452A-93D4-3C2887EC2D6F}" dt="2025-10-26T09:31:21.598" v="130" actId="1076"/>
          <ac:spMkLst>
            <pc:docMk/>
            <pc:sldMk cId="0" sldId="256"/>
            <ac:spMk id="45" creationId="{38477CA5-5DBE-4681-A41A-D1C180FB06EA}"/>
          </ac:spMkLst>
        </pc:spChg>
        <pc:spChg chg="add mod">
          <ac:chgData name="Hà Tiến Đạt" userId="2c270499-d7a4-441a-931b-11c3708e529e" providerId="ADAL" clId="{DDB06710-498B-452A-93D4-3C2887EC2D6F}" dt="2025-10-27T15:34:42.891" v="3488" actId="1076"/>
          <ac:spMkLst>
            <pc:docMk/>
            <pc:sldMk cId="0" sldId="256"/>
            <ac:spMk id="46" creationId="{3E437161-BCC2-60F8-7163-F5B45A3F7D6F}"/>
          </ac:spMkLst>
        </pc:spChg>
        <pc:grpChg chg="mod">
          <ac:chgData name="Hà Tiến Đạt" userId="2c270499-d7a4-441a-931b-11c3708e529e" providerId="ADAL" clId="{DDB06710-498B-452A-93D4-3C2887EC2D6F}" dt="2025-10-26T09:36:36.719" v="159" actId="1076"/>
          <ac:grpSpMkLst>
            <pc:docMk/>
            <pc:sldMk cId="0" sldId="256"/>
            <ac:grpSpMk id="12" creationId="{00000000-0000-0000-0000-000000000000}"/>
          </ac:grpSpMkLst>
        </pc:grpChg>
        <pc:picChg chg="add mod">
          <ac:chgData name="Hà Tiến Đạt" userId="2c270499-d7a4-441a-931b-11c3708e529e" providerId="ADAL" clId="{DDB06710-498B-452A-93D4-3C2887EC2D6F}" dt="2025-10-26T13:36:24.688" v="634" actId="14100"/>
          <ac:picMkLst>
            <pc:docMk/>
            <pc:sldMk cId="0" sldId="256"/>
            <ac:picMk id="1028" creationId="{E6A5877F-B62E-88B2-FC9A-721CCCB10139}"/>
          </ac:picMkLst>
        </pc:picChg>
      </pc:sldChg>
      <pc:sldChg chg="del">
        <pc:chgData name="Hà Tiến Đạt" userId="2c270499-d7a4-441a-931b-11c3708e529e" providerId="ADAL" clId="{DDB06710-498B-452A-93D4-3C2887EC2D6F}" dt="2025-10-27T15:31:30.164" v="3451" actId="47"/>
        <pc:sldMkLst>
          <pc:docMk/>
          <pc:sldMk cId="0" sldId="257"/>
        </pc:sldMkLst>
      </pc:sldChg>
      <pc:sldChg chg="addSp delSp modSp mod ord">
        <pc:chgData name="Hà Tiến Đạt" userId="2c270499-d7a4-441a-931b-11c3708e529e" providerId="ADAL" clId="{DDB06710-498B-452A-93D4-3C2887EC2D6F}" dt="2025-10-26T15:28:03.033" v="1963" actId="1076"/>
        <pc:sldMkLst>
          <pc:docMk/>
          <pc:sldMk cId="0" sldId="258"/>
        </pc:sldMkLst>
        <pc:spChg chg="mod">
          <ac:chgData name="Hà Tiến Đạt" userId="2c270499-d7a4-441a-931b-11c3708e529e" providerId="ADAL" clId="{DDB06710-498B-452A-93D4-3C2887EC2D6F}" dt="2025-10-26T13:13:29.724" v="472" actId="255"/>
          <ac:spMkLst>
            <pc:docMk/>
            <pc:sldMk cId="0" sldId="258"/>
            <ac:spMk id="40" creationId="{00000000-0000-0000-0000-000000000000}"/>
          </ac:spMkLst>
        </pc:spChg>
        <pc:spChg chg="mod">
          <ac:chgData name="Hà Tiến Đạt" userId="2c270499-d7a4-441a-931b-11c3708e529e" providerId="ADAL" clId="{DDB06710-498B-452A-93D4-3C2887EC2D6F}" dt="2025-10-26T13:04:44.078" v="298" actId="1076"/>
          <ac:spMkLst>
            <pc:docMk/>
            <pc:sldMk cId="0" sldId="258"/>
            <ac:spMk id="45" creationId="{00000000-0000-0000-0000-000000000000}"/>
          </ac:spMkLst>
        </pc:spChg>
        <pc:spChg chg="add mod">
          <ac:chgData name="Hà Tiến Đạt" userId="2c270499-d7a4-441a-931b-11c3708e529e" providerId="ADAL" clId="{DDB06710-498B-452A-93D4-3C2887EC2D6F}" dt="2025-10-26T13:19:27.965" v="514" actId="255"/>
          <ac:spMkLst>
            <pc:docMk/>
            <pc:sldMk cId="0" sldId="258"/>
            <ac:spMk id="61" creationId="{0D394723-3247-B875-05AE-51A00D3EB73A}"/>
          </ac:spMkLst>
        </pc:spChg>
        <pc:spChg chg="add mod">
          <ac:chgData name="Hà Tiến Đạt" userId="2c270499-d7a4-441a-931b-11c3708e529e" providerId="ADAL" clId="{DDB06710-498B-452A-93D4-3C2887EC2D6F}" dt="2025-10-26T13:05:05.735" v="305" actId="20577"/>
          <ac:spMkLst>
            <pc:docMk/>
            <pc:sldMk cId="0" sldId="258"/>
            <ac:spMk id="68" creationId="{4C15B631-86E0-E48B-CEDF-5E49AD672F0B}"/>
          </ac:spMkLst>
        </pc:spChg>
        <pc:spChg chg="add mod">
          <ac:chgData name="Hà Tiến Đạt" userId="2c270499-d7a4-441a-931b-11c3708e529e" providerId="ADAL" clId="{DDB06710-498B-452A-93D4-3C2887EC2D6F}" dt="2025-10-26T15:27:58.010" v="1962" actId="1076"/>
          <ac:spMkLst>
            <pc:docMk/>
            <pc:sldMk cId="0" sldId="258"/>
            <ac:spMk id="69" creationId="{5B2068F7-5282-8152-1F44-7FB76DDECA08}"/>
          </ac:spMkLst>
        </pc:spChg>
        <pc:spChg chg="add mod">
          <ac:chgData name="Hà Tiến Đạt" userId="2c270499-d7a4-441a-931b-11c3708e529e" providerId="ADAL" clId="{DDB06710-498B-452A-93D4-3C2887EC2D6F}" dt="2025-10-26T13:10:40.620" v="354" actId="20577"/>
          <ac:spMkLst>
            <pc:docMk/>
            <pc:sldMk cId="0" sldId="258"/>
            <ac:spMk id="76" creationId="{DF0F35A7-C104-F7D7-070C-47D23CA1C22E}"/>
          </ac:spMkLst>
        </pc:spChg>
        <pc:spChg chg="add mod">
          <ac:chgData name="Hà Tiến Đạt" userId="2c270499-d7a4-441a-931b-11c3708e529e" providerId="ADAL" clId="{DDB06710-498B-452A-93D4-3C2887EC2D6F}" dt="2025-10-26T13:19:34.718" v="515" actId="255"/>
          <ac:spMkLst>
            <pc:docMk/>
            <pc:sldMk cId="0" sldId="258"/>
            <ac:spMk id="77" creationId="{80E515A0-74F2-7543-AC62-429063E498EC}"/>
          </ac:spMkLst>
        </pc:spChg>
        <pc:spChg chg="mod">
          <ac:chgData name="Hà Tiến Đạt" userId="2c270499-d7a4-441a-931b-11c3708e529e" providerId="ADAL" clId="{DDB06710-498B-452A-93D4-3C2887EC2D6F}" dt="2025-10-26T13:11:28.988" v="413"/>
          <ac:spMkLst>
            <pc:docMk/>
            <pc:sldMk cId="0" sldId="258"/>
            <ac:spMk id="79" creationId="{90371802-E792-6DF0-B14F-CA3FF86F0707}"/>
          </ac:spMkLst>
        </pc:spChg>
        <pc:spChg chg="mod">
          <ac:chgData name="Hà Tiến Đạt" userId="2c270499-d7a4-441a-931b-11c3708e529e" providerId="ADAL" clId="{DDB06710-498B-452A-93D4-3C2887EC2D6F}" dt="2025-10-26T13:11:28.988" v="413"/>
          <ac:spMkLst>
            <pc:docMk/>
            <pc:sldMk cId="0" sldId="258"/>
            <ac:spMk id="80" creationId="{B01D8DFC-31C3-BB19-97F3-48CCDAACD62B}"/>
          </ac:spMkLst>
        </pc:spChg>
        <pc:spChg chg="add mod">
          <ac:chgData name="Hà Tiến Đạt" userId="2c270499-d7a4-441a-931b-11c3708e529e" providerId="ADAL" clId="{DDB06710-498B-452A-93D4-3C2887EC2D6F}" dt="2025-10-26T13:21:01.445" v="528" actId="1076"/>
          <ac:spMkLst>
            <pc:docMk/>
            <pc:sldMk cId="0" sldId="258"/>
            <ac:spMk id="81" creationId="{955F87E1-3079-F385-6A1B-1A32FED9A486}"/>
          </ac:spMkLst>
        </pc:spChg>
        <pc:spChg chg="add mod">
          <ac:chgData name="Hà Tiến Đạt" userId="2c270499-d7a4-441a-931b-11c3708e529e" providerId="ADAL" clId="{DDB06710-498B-452A-93D4-3C2887EC2D6F}" dt="2025-10-26T15:28:03.033" v="1963" actId="1076"/>
          <ac:spMkLst>
            <pc:docMk/>
            <pc:sldMk cId="0" sldId="258"/>
            <ac:spMk id="85" creationId="{EE45CB2E-4C54-B393-DB54-C714D7FAC504}"/>
          </ac:spMkLst>
        </pc:spChg>
        <pc:spChg chg="mod">
          <ac:chgData name="Hà Tiến Đạt" userId="2c270499-d7a4-441a-931b-11c3708e529e" providerId="ADAL" clId="{DDB06710-498B-452A-93D4-3C2887EC2D6F}" dt="2025-10-26T13:17:13.550" v="488"/>
          <ac:spMkLst>
            <pc:docMk/>
            <pc:sldMk cId="0" sldId="258"/>
            <ac:spMk id="87" creationId="{CC38FEFC-1576-3A59-5815-01791E810DF0}"/>
          </ac:spMkLst>
        </pc:spChg>
        <pc:spChg chg="mod">
          <ac:chgData name="Hà Tiến Đạt" userId="2c270499-d7a4-441a-931b-11c3708e529e" providerId="ADAL" clId="{DDB06710-498B-452A-93D4-3C2887EC2D6F}" dt="2025-10-26T13:17:13.550" v="488"/>
          <ac:spMkLst>
            <pc:docMk/>
            <pc:sldMk cId="0" sldId="258"/>
            <ac:spMk id="88" creationId="{A1CB1776-4966-A242-B581-44C00218042E}"/>
          </ac:spMkLst>
        </pc:spChg>
        <pc:spChg chg="add mod">
          <ac:chgData name="Hà Tiến Đạt" userId="2c270499-d7a4-441a-931b-11c3708e529e" providerId="ADAL" clId="{DDB06710-498B-452A-93D4-3C2887EC2D6F}" dt="2025-10-26T13:20:49.021" v="527" actId="1076"/>
          <ac:spMkLst>
            <pc:docMk/>
            <pc:sldMk cId="0" sldId="258"/>
            <ac:spMk id="89" creationId="{5A2C36C7-F082-1228-4B67-1BD4187E3872}"/>
          </ac:spMkLst>
        </pc:spChg>
        <pc:spChg chg="mod">
          <ac:chgData name="Hà Tiến Đạt" userId="2c270499-d7a4-441a-931b-11c3708e529e" providerId="ADAL" clId="{DDB06710-498B-452A-93D4-3C2887EC2D6F}" dt="2025-10-26T13:18:24.637" v="502"/>
          <ac:spMkLst>
            <pc:docMk/>
            <pc:sldMk cId="0" sldId="258"/>
            <ac:spMk id="91" creationId="{F19CA3AD-87C5-2316-46C8-CE19EE57B086}"/>
          </ac:spMkLst>
        </pc:spChg>
        <pc:spChg chg="mod">
          <ac:chgData name="Hà Tiến Đạt" userId="2c270499-d7a4-441a-931b-11c3708e529e" providerId="ADAL" clId="{DDB06710-498B-452A-93D4-3C2887EC2D6F}" dt="2025-10-26T13:18:24.637" v="502"/>
          <ac:spMkLst>
            <pc:docMk/>
            <pc:sldMk cId="0" sldId="258"/>
            <ac:spMk id="92" creationId="{0E1F8138-AE5E-45D4-F317-A911A1E8738F}"/>
          </ac:spMkLst>
        </pc:spChg>
        <pc:spChg chg="add mod">
          <ac:chgData name="Hà Tiến Đạt" userId="2c270499-d7a4-441a-931b-11c3708e529e" providerId="ADAL" clId="{DDB06710-498B-452A-93D4-3C2887EC2D6F}" dt="2025-10-26T13:20:44.830" v="526" actId="1076"/>
          <ac:spMkLst>
            <pc:docMk/>
            <pc:sldMk cId="0" sldId="258"/>
            <ac:spMk id="93" creationId="{B5DF3C42-0E9F-8593-E18C-160C806504BA}"/>
          </ac:spMkLst>
        </pc:spChg>
        <pc:spChg chg="mod">
          <ac:chgData name="Hà Tiến Đạt" userId="2c270499-d7a4-441a-931b-11c3708e529e" providerId="ADAL" clId="{DDB06710-498B-452A-93D4-3C2887EC2D6F}" dt="2025-10-26T13:21:04.702" v="529"/>
          <ac:spMkLst>
            <pc:docMk/>
            <pc:sldMk cId="0" sldId="258"/>
            <ac:spMk id="95" creationId="{B246E539-38B8-EB16-5FCD-89301112A104}"/>
          </ac:spMkLst>
        </pc:spChg>
        <pc:spChg chg="mod">
          <ac:chgData name="Hà Tiến Đạt" userId="2c270499-d7a4-441a-931b-11c3708e529e" providerId="ADAL" clId="{DDB06710-498B-452A-93D4-3C2887EC2D6F}" dt="2025-10-26T13:21:04.702" v="529"/>
          <ac:spMkLst>
            <pc:docMk/>
            <pc:sldMk cId="0" sldId="258"/>
            <ac:spMk id="96" creationId="{799D8F94-E077-77E2-EB0B-29E86105D6A4}"/>
          </ac:spMkLst>
        </pc:spChg>
        <pc:spChg chg="add mod">
          <ac:chgData name="Hà Tiến Đạt" userId="2c270499-d7a4-441a-931b-11c3708e529e" providerId="ADAL" clId="{DDB06710-498B-452A-93D4-3C2887EC2D6F}" dt="2025-10-26T13:21:40.420" v="536" actId="20577"/>
          <ac:spMkLst>
            <pc:docMk/>
            <pc:sldMk cId="0" sldId="258"/>
            <ac:spMk id="97" creationId="{8DD14AA6-82CD-C43D-5DD5-3B92BB202F88}"/>
          </ac:spMkLst>
        </pc:spChg>
        <pc:grpChg chg="add mod">
          <ac:chgData name="Hà Tiến Đạt" userId="2c270499-d7a4-441a-931b-11c3708e529e" providerId="ADAL" clId="{DDB06710-498B-452A-93D4-3C2887EC2D6F}" dt="2025-10-26T13:19:56.230" v="518" actId="1076"/>
          <ac:grpSpMkLst>
            <pc:docMk/>
            <pc:sldMk cId="0" sldId="258"/>
            <ac:grpSpMk id="78" creationId="{2E1E9A81-1F28-3AB0-4E2C-2B28D65D1A0D}"/>
          </ac:grpSpMkLst>
        </pc:grpChg>
        <pc:grpChg chg="add mod">
          <ac:chgData name="Hà Tiến Đạt" userId="2c270499-d7a4-441a-931b-11c3708e529e" providerId="ADAL" clId="{DDB06710-498B-452A-93D4-3C2887EC2D6F}" dt="2025-10-26T13:20:12.603" v="522" actId="1076"/>
          <ac:grpSpMkLst>
            <pc:docMk/>
            <pc:sldMk cId="0" sldId="258"/>
            <ac:grpSpMk id="86" creationId="{BE5E0AD8-E69F-5AAD-0E50-A893E2AFB120}"/>
          </ac:grpSpMkLst>
        </pc:grpChg>
        <pc:grpChg chg="add mod">
          <ac:chgData name="Hà Tiến Đạt" userId="2c270499-d7a4-441a-931b-11c3708e529e" providerId="ADAL" clId="{DDB06710-498B-452A-93D4-3C2887EC2D6F}" dt="2025-10-26T13:19:16.772" v="512" actId="14100"/>
          <ac:grpSpMkLst>
            <pc:docMk/>
            <pc:sldMk cId="0" sldId="258"/>
            <ac:grpSpMk id="90" creationId="{695A85F4-3796-DE20-3959-4C88259F4F5D}"/>
          </ac:grpSpMkLst>
        </pc:grpChg>
        <pc:grpChg chg="add mod">
          <ac:chgData name="Hà Tiến Đạt" userId="2c270499-d7a4-441a-931b-11c3708e529e" providerId="ADAL" clId="{DDB06710-498B-452A-93D4-3C2887EC2D6F}" dt="2025-10-26T13:21:26.540" v="533" actId="1076"/>
          <ac:grpSpMkLst>
            <pc:docMk/>
            <pc:sldMk cId="0" sldId="258"/>
            <ac:grpSpMk id="94" creationId="{4CA033D0-2D39-48ED-4DDF-783419329FC9}"/>
          </ac:grpSpMkLst>
        </pc:grpChg>
      </pc:sldChg>
      <pc:sldChg chg="addSp delSp modSp mod ord">
        <pc:chgData name="Hà Tiến Đạt" userId="2c270499-d7a4-441a-931b-11c3708e529e" providerId="ADAL" clId="{DDB06710-498B-452A-93D4-3C2887EC2D6F}" dt="2025-10-26T15:25:04.221" v="1899"/>
        <pc:sldMkLst>
          <pc:docMk/>
          <pc:sldMk cId="0" sldId="259"/>
        </pc:sldMkLst>
        <pc:spChg chg="add del mod topLvl">
          <ac:chgData name="Hà Tiến Đạt" userId="2c270499-d7a4-441a-931b-11c3708e529e" providerId="ADAL" clId="{DDB06710-498B-452A-93D4-3C2887EC2D6F}" dt="2025-10-26T14:13:35.716" v="1346" actId="478"/>
          <ac:spMkLst>
            <pc:docMk/>
            <pc:sldMk cId="0" sldId="259"/>
            <ac:spMk id="9" creationId="{00000000-0000-0000-0000-000000000000}"/>
          </ac:spMkLst>
        </pc:spChg>
        <pc:spChg chg="mod topLvl">
          <ac:chgData name="Hà Tiến Đạt" userId="2c270499-d7a4-441a-931b-11c3708e529e" providerId="ADAL" clId="{DDB06710-498B-452A-93D4-3C2887EC2D6F}" dt="2025-10-26T14:13:35.716" v="1346" actId="478"/>
          <ac:spMkLst>
            <pc:docMk/>
            <pc:sldMk cId="0" sldId="259"/>
            <ac:spMk id="10" creationId="{00000000-0000-0000-0000-000000000000}"/>
          </ac:spMkLst>
        </pc:spChg>
        <pc:spChg chg="mod">
          <ac:chgData name="Hà Tiến Đạt" userId="2c270499-d7a4-441a-931b-11c3708e529e" providerId="ADAL" clId="{DDB06710-498B-452A-93D4-3C2887EC2D6F}" dt="2025-10-26T14:41:00.100" v="1693" actId="1076"/>
          <ac:spMkLst>
            <pc:docMk/>
            <pc:sldMk cId="0" sldId="259"/>
            <ac:spMk id="53" creationId="{00000000-0000-0000-0000-000000000000}"/>
          </ac:spMkLst>
        </pc:spChg>
        <pc:grpChg chg="add del mod">
          <ac:chgData name="Hà Tiến Đạt" userId="2c270499-d7a4-441a-931b-11c3708e529e" providerId="ADAL" clId="{DDB06710-498B-452A-93D4-3C2887EC2D6F}" dt="2025-10-26T14:29:28.950" v="1489" actId="1076"/>
          <ac:grpSpMkLst>
            <pc:docMk/>
            <pc:sldMk cId="0" sldId="259"/>
            <ac:grpSpMk id="8" creationId="{00000000-0000-0000-0000-000000000000}"/>
          </ac:grpSpMkLst>
        </pc:grpChg>
        <pc:grpChg chg="mod">
          <ac:chgData name="Hà Tiến Đạt" userId="2c270499-d7a4-441a-931b-11c3708e529e" providerId="ADAL" clId="{DDB06710-498B-452A-93D4-3C2887EC2D6F}" dt="2025-10-26T14:41:05.644" v="1695" actId="1076"/>
          <ac:grpSpMkLst>
            <pc:docMk/>
            <pc:sldMk cId="0" sldId="259"/>
            <ac:grpSpMk id="50" creationId="{00000000-0000-0000-0000-000000000000}"/>
          </ac:grpSpMkLst>
        </pc:grpChg>
        <pc:graphicFrameChg chg="add mod modGraphic">
          <ac:chgData name="Hà Tiến Đạt" userId="2c270499-d7a4-441a-931b-11c3708e529e" providerId="ADAL" clId="{DDB06710-498B-452A-93D4-3C2887EC2D6F}" dt="2025-10-26T15:04:48.889" v="1823" actId="123"/>
          <ac:graphicFrameMkLst>
            <pc:docMk/>
            <pc:sldMk cId="0" sldId="259"/>
            <ac:graphicFrameMk id="70" creationId="{CDCFF1ED-0485-4F29-6A8F-2568E4C21F2A}"/>
          </ac:graphicFrameMkLst>
        </pc:graphicFrameChg>
      </pc:sldChg>
      <pc:sldChg chg="del">
        <pc:chgData name="Hà Tiến Đạt" userId="2c270499-d7a4-441a-931b-11c3708e529e" providerId="ADAL" clId="{DDB06710-498B-452A-93D4-3C2887EC2D6F}" dt="2025-10-27T15:31:28.767" v="3449" actId="47"/>
        <pc:sldMkLst>
          <pc:docMk/>
          <pc:sldMk cId="0" sldId="260"/>
        </pc:sldMkLst>
      </pc:sldChg>
      <pc:sldChg chg="del">
        <pc:chgData name="Hà Tiến Đạt" userId="2c270499-d7a4-441a-931b-11c3708e529e" providerId="ADAL" clId="{DDB06710-498B-452A-93D4-3C2887EC2D6F}" dt="2025-10-27T15:31:28.048" v="3448" actId="47"/>
        <pc:sldMkLst>
          <pc:docMk/>
          <pc:sldMk cId="0" sldId="261"/>
        </pc:sldMkLst>
      </pc:sldChg>
      <pc:sldChg chg="del">
        <pc:chgData name="Hà Tiến Đạt" userId="2c270499-d7a4-441a-931b-11c3708e529e" providerId="ADAL" clId="{DDB06710-498B-452A-93D4-3C2887EC2D6F}" dt="2025-10-27T15:31:27.395" v="3447" actId="47"/>
        <pc:sldMkLst>
          <pc:docMk/>
          <pc:sldMk cId="0" sldId="262"/>
        </pc:sldMkLst>
      </pc:sldChg>
      <pc:sldChg chg="del">
        <pc:chgData name="Hà Tiến Đạt" userId="2c270499-d7a4-441a-931b-11c3708e529e" providerId="ADAL" clId="{DDB06710-498B-452A-93D4-3C2887EC2D6F}" dt="2025-10-27T15:31:26.638" v="3446" actId="47"/>
        <pc:sldMkLst>
          <pc:docMk/>
          <pc:sldMk cId="0" sldId="263"/>
        </pc:sldMkLst>
      </pc:sldChg>
      <pc:sldChg chg="addSp delSp modSp mod ord">
        <pc:chgData name="Hà Tiến Đạt" userId="2c270499-d7a4-441a-931b-11c3708e529e" providerId="ADAL" clId="{DDB06710-498B-452A-93D4-3C2887EC2D6F}" dt="2025-10-27T02:44:11.563" v="2514" actId="207"/>
        <pc:sldMkLst>
          <pc:docMk/>
          <pc:sldMk cId="0" sldId="264"/>
        </pc:sldMkLst>
        <pc:spChg chg="mod">
          <ac:chgData name="Hà Tiến Đạt" userId="2c270499-d7a4-441a-931b-11c3708e529e" providerId="ADAL" clId="{DDB06710-498B-452A-93D4-3C2887EC2D6F}" dt="2025-10-26T15:37:40.029" v="1967" actId="1076"/>
          <ac:spMkLst>
            <pc:docMk/>
            <pc:sldMk cId="0" sldId="264"/>
            <ac:spMk id="43" creationId="{00000000-0000-0000-0000-000000000000}"/>
          </ac:spMkLst>
        </pc:spChg>
        <pc:spChg chg="add mod">
          <ac:chgData name="Hà Tiến Đạt" userId="2c270499-d7a4-441a-931b-11c3708e529e" providerId="ADAL" clId="{DDB06710-498B-452A-93D4-3C2887EC2D6F}" dt="2025-10-26T15:37:36.607" v="1965" actId="1076"/>
          <ac:spMkLst>
            <pc:docMk/>
            <pc:sldMk cId="0" sldId="264"/>
            <ac:spMk id="52" creationId="{507A57B0-73BF-FF71-BCBB-A28167F75F04}"/>
          </ac:spMkLst>
        </pc:spChg>
        <pc:spChg chg="add mod">
          <ac:chgData name="Hà Tiến Đạt" userId="2c270499-d7a4-441a-931b-11c3708e529e" providerId="ADAL" clId="{DDB06710-498B-452A-93D4-3C2887EC2D6F}" dt="2025-10-26T15:54:12.421" v="2122" actId="113"/>
          <ac:spMkLst>
            <pc:docMk/>
            <pc:sldMk cId="0" sldId="264"/>
            <ac:spMk id="53" creationId="{57DA5EF8-F01D-0447-99DD-5E2C636215C8}"/>
          </ac:spMkLst>
        </pc:spChg>
        <pc:spChg chg="add mod">
          <ac:chgData name="Hà Tiến Đạt" userId="2c270499-d7a4-441a-931b-11c3708e529e" providerId="ADAL" clId="{DDB06710-498B-452A-93D4-3C2887EC2D6F}" dt="2025-10-27T02:44:11.563" v="2514" actId="207"/>
          <ac:spMkLst>
            <pc:docMk/>
            <pc:sldMk cId="0" sldId="264"/>
            <ac:spMk id="54" creationId="{00481C7C-7B7F-E23B-C443-765158B790E1}"/>
          </ac:spMkLst>
        </pc:spChg>
        <pc:spChg chg="add mod">
          <ac:chgData name="Hà Tiến Đạt" userId="2c270499-d7a4-441a-931b-11c3708e529e" providerId="ADAL" clId="{DDB06710-498B-452A-93D4-3C2887EC2D6F}" dt="2025-10-26T15:54:18.197" v="2124" actId="113"/>
          <ac:spMkLst>
            <pc:docMk/>
            <pc:sldMk cId="0" sldId="264"/>
            <ac:spMk id="55" creationId="{75B26268-72B5-9CB4-9B58-0D79E1EBDBF7}"/>
          </ac:spMkLst>
        </pc:spChg>
        <pc:spChg chg="add mod">
          <ac:chgData name="Hà Tiến Đạt" userId="2c270499-d7a4-441a-931b-11c3708e529e" providerId="ADAL" clId="{DDB06710-498B-452A-93D4-3C2887EC2D6F}" dt="2025-10-26T15:54:21.181" v="2125" actId="113"/>
          <ac:spMkLst>
            <pc:docMk/>
            <pc:sldMk cId="0" sldId="264"/>
            <ac:spMk id="56" creationId="{257E44B5-6B05-EAA0-83AD-40340413C354}"/>
          </ac:spMkLst>
        </pc:spChg>
        <pc:grpChg chg="mod">
          <ac:chgData name="Hà Tiến Đạt" userId="2c270499-d7a4-441a-931b-11c3708e529e" providerId="ADAL" clId="{DDB06710-498B-452A-93D4-3C2887EC2D6F}" dt="2025-10-26T15:37:43.567" v="1968" actId="1076"/>
          <ac:grpSpMkLst>
            <pc:docMk/>
            <pc:sldMk cId="0" sldId="264"/>
            <ac:grpSpMk id="40" creationId="{00000000-0000-0000-0000-000000000000}"/>
          </ac:grpSpMkLst>
        </pc:grpChg>
        <pc:cxnChg chg="add mod">
          <ac:chgData name="Hà Tiến Đạt" userId="2c270499-d7a4-441a-931b-11c3708e529e" providerId="ADAL" clId="{DDB06710-498B-452A-93D4-3C2887EC2D6F}" dt="2025-10-26T15:39:41.215" v="2030" actId="1582"/>
          <ac:cxnSpMkLst>
            <pc:docMk/>
            <pc:sldMk cId="0" sldId="264"/>
            <ac:cxnSpMk id="58" creationId="{8F1054D9-1D9B-0F91-93D0-0EE82FF14513}"/>
          </ac:cxnSpMkLst>
        </pc:cxnChg>
        <pc:cxnChg chg="add mod">
          <ac:chgData name="Hà Tiến Đạt" userId="2c270499-d7a4-441a-931b-11c3708e529e" providerId="ADAL" clId="{DDB06710-498B-452A-93D4-3C2887EC2D6F}" dt="2025-10-26T15:39:51.520" v="2033" actId="14100"/>
          <ac:cxnSpMkLst>
            <pc:docMk/>
            <pc:sldMk cId="0" sldId="264"/>
            <ac:cxnSpMk id="59" creationId="{54D0E0ED-EA1C-069D-B821-983AC3794809}"/>
          </ac:cxnSpMkLst>
        </pc:cxnChg>
        <pc:cxnChg chg="add mod">
          <ac:chgData name="Hà Tiến Đạt" userId="2c270499-d7a4-441a-931b-11c3708e529e" providerId="ADAL" clId="{DDB06710-498B-452A-93D4-3C2887EC2D6F}" dt="2025-10-26T15:39:56.323" v="2035" actId="1076"/>
          <ac:cxnSpMkLst>
            <pc:docMk/>
            <pc:sldMk cId="0" sldId="264"/>
            <ac:cxnSpMk id="61" creationId="{52A11AE7-7DFE-55B5-7B5E-B2F1A8D8E50F}"/>
          </ac:cxnSpMkLst>
        </pc:cxnChg>
      </pc:sldChg>
      <pc:sldChg chg="addSp modSp del">
        <pc:chgData name="Hà Tiến Đạt" userId="2c270499-d7a4-441a-931b-11c3708e529e" providerId="ADAL" clId="{DDB06710-498B-452A-93D4-3C2887EC2D6F}" dt="2025-10-27T15:31:22.959" v="3444" actId="47"/>
        <pc:sldMkLst>
          <pc:docMk/>
          <pc:sldMk cId="2964968232" sldId="266"/>
        </pc:sldMkLst>
      </pc:sldChg>
      <pc:sldChg chg="add del">
        <pc:chgData name="Hà Tiến Đạt" userId="2c270499-d7a4-441a-931b-11c3708e529e" providerId="ADAL" clId="{DDB06710-498B-452A-93D4-3C2887EC2D6F}" dt="2025-10-27T15:31:20.544" v="3443" actId="47"/>
        <pc:sldMkLst>
          <pc:docMk/>
          <pc:sldMk cId="2555721376" sldId="267"/>
        </pc:sldMkLst>
      </pc:sldChg>
      <pc:sldChg chg="addSp modSp new mod ord">
        <pc:chgData name="Hà Tiến Đạt" userId="2c270499-d7a4-441a-931b-11c3708e529e" providerId="ADAL" clId="{DDB06710-498B-452A-93D4-3C2887EC2D6F}" dt="2025-10-27T15:35:21.531" v="3496" actId="14734"/>
        <pc:sldMkLst>
          <pc:docMk/>
          <pc:sldMk cId="4056857125" sldId="268"/>
        </pc:sldMkLst>
        <pc:graphicFrameChg chg="add mod modGraphic">
          <ac:chgData name="Hà Tiến Đạt" userId="2c270499-d7a4-441a-931b-11c3708e529e" providerId="ADAL" clId="{DDB06710-498B-452A-93D4-3C2887EC2D6F}" dt="2025-10-27T15:35:21.531" v="3496" actId="14734"/>
          <ac:graphicFrameMkLst>
            <pc:docMk/>
            <pc:sldMk cId="4056857125" sldId="268"/>
            <ac:graphicFrameMk id="2" creationId="{AD48D331-0A31-AB1B-45B4-59125E5385B9}"/>
          </ac:graphicFrameMkLst>
        </pc:graphicFrameChg>
      </pc:sldChg>
      <pc:sldChg chg="addSp delSp modSp add mod ord">
        <pc:chgData name="Hà Tiến Đạt" userId="2c270499-d7a4-441a-931b-11c3708e529e" providerId="ADAL" clId="{DDB06710-498B-452A-93D4-3C2887EC2D6F}" dt="2025-10-26T13:47:37.398" v="852" actId="1076"/>
        <pc:sldMkLst>
          <pc:docMk/>
          <pc:sldMk cId="3711910796" sldId="269"/>
        </pc:sldMkLst>
        <pc:spChg chg="mod">
          <ac:chgData name="Hà Tiến Đạt" userId="2c270499-d7a4-441a-931b-11c3708e529e" providerId="ADAL" clId="{DDB06710-498B-452A-93D4-3C2887EC2D6F}" dt="2025-10-26T13:47:37.398" v="852" actId="1076"/>
          <ac:spMkLst>
            <pc:docMk/>
            <pc:sldMk cId="3711910796" sldId="269"/>
            <ac:spMk id="53" creationId="{196B69B4-0437-EA46-51AE-D1FEBCD3DD95}"/>
          </ac:spMkLst>
        </pc:spChg>
        <pc:spChg chg="add mod">
          <ac:chgData name="Hà Tiến Đạt" userId="2c270499-d7a4-441a-931b-11c3708e529e" providerId="ADAL" clId="{DDB06710-498B-452A-93D4-3C2887EC2D6F}" dt="2025-10-26T13:40:24.565" v="701" actId="1076"/>
          <ac:spMkLst>
            <pc:docMk/>
            <pc:sldMk cId="3711910796" sldId="269"/>
            <ac:spMk id="70" creationId="{BBB9B6B7-D140-0221-FFDC-1E0BF4E9BEA0}"/>
          </ac:spMkLst>
        </pc:spChg>
        <pc:grpChg chg="add del">
          <ac:chgData name="Hà Tiến Đạt" userId="2c270499-d7a4-441a-931b-11c3708e529e" providerId="ADAL" clId="{DDB06710-498B-452A-93D4-3C2887EC2D6F}" dt="2025-10-26T13:35:38.179" v="625" actId="478"/>
          <ac:grpSpMkLst>
            <pc:docMk/>
            <pc:sldMk cId="3711910796" sldId="269"/>
            <ac:grpSpMk id="8" creationId="{7ABE9D2D-A76F-814B-E33D-6CFCD8980F37}"/>
          </ac:grpSpMkLst>
        </pc:grpChg>
        <pc:picChg chg="add mod">
          <ac:chgData name="Hà Tiến Đạt" userId="2c270499-d7a4-441a-931b-11c3708e529e" providerId="ADAL" clId="{DDB06710-498B-452A-93D4-3C2887EC2D6F}" dt="2025-10-26T13:40:28.565" v="703" actId="1076"/>
          <ac:picMkLst>
            <pc:docMk/>
            <pc:sldMk cId="3711910796" sldId="269"/>
            <ac:picMk id="69" creationId="{3196DF01-E716-4A04-A31A-999B5581D2C4}"/>
          </ac:picMkLst>
        </pc:picChg>
      </pc:sldChg>
      <pc:sldChg chg="addSp modSp new mod">
        <pc:chgData name="Hà Tiến Đạt" userId="2c270499-d7a4-441a-931b-11c3708e529e" providerId="ADAL" clId="{DDB06710-498B-452A-93D4-3C2887EC2D6F}" dt="2025-10-26T14:03:33.980" v="1330" actId="14100"/>
        <pc:sldMkLst>
          <pc:docMk/>
          <pc:sldMk cId="2079882338" sldId="270"/>
        </pc:sldMkLst>
        <pc:spChg chg="mod">
          <ac:chgData name="Hà Tiến Đạt" userId="2c270499-d7a4-441a-931b-11c3708e529e" providerId="ADAL" clId="{DDB06710-498B-452A-93D4-3C2887EC2D6F}" dt="2025-10-26T13:44:12.907" v="711"/>
          <ac:spMkLst>
            <pc:docMk/>
            <pc:sldMk cId="2079882338" sldId="270"/>
            <ac:spMk id="3" creationId="{670347EC-7598-DE5B-B8DD-D3FE20781FFE}"/>
          </ac:spMkLst>
        </pc:spChg>
        <pc:spChg chg="mod">
          <ac:chgData name="Hà Tiến Đạt" userId="2c270499-d7a4-441a-931b-11c3708e529e" providerId="ADAL" clId="{DDB06710-498B-452A-93D4-3C2887EC2D6F}" dt="2025-10-26T13:44:12.907" v="711"/>
          <ac:spMkLst>
            <pc:docMk/>
            <pc:sldMk cId="2079882338" sldId="270"/>
            <ac:spMk id="4" creationId="{96462FC7-DB94-0E40-A4BB-1018B45871D2}"/>
          </ac:spMkLst>
        </pc:spChg>
        <pc:spChg chg="add mod">
          <ac:chgData name="Hà Tiến Đạt" userId="2c270499-d7a4-441a-931b-11c3708e529e" providerId="ADAL" clId="{DDB06710-498B-452A-93D4-3C2887EC2D6F}" dt="2025-10-26T14:00:42.078" v="1309" actId="14100"/>
          <ac:spMkLst>
            <pc:docMk/>
            <pc:sldMk cId="2079882338" sldId="270"/>
            <ac:spMk id="5" creationId="{0FB683F9-2ABC-7D80-9B06-B4F6966D2AB2}"/>
          </ac:spMkLst>
        </pc:spChg>
        <pc:spChg chg="add mod">
          <ac:chgData name="Hà Tiến Đạt" userId="2c270499-d7a4-441a-931b-11c3708e529e" providerId="ADAL" clId="{DDB06710-498B-452A-93D4-3C2887EC2D6F}" dt="2025-10-26T13:49:05.334" v="856" actId="1076"/>
          <ac:spMkLst>
            <pc:docMk/>
            <pc:sldMk cId="2079882338" sldId="270"/>
            <ac:spMk id="6" creationId="{63532E4B-E09F-D4E1-FD16-9554A2DAD7EE}"/>
          </ac:spMkLst>
        </pc:spChg>
        <pc:spChg chg="add mod">
          <ac:chgData name="Hà Tiến Đạt" userId="2c270499-d7a4-441a-931b-11c3708e529e" providerId="ADAL" clId="{DDB06710-498B-452A-93D4-3C2887EC2D6F}" dt="2025-10-26T14:00:38.486" v="1308" actId="14100"/>
          <ac:spMkLst>
            <pc:docMk/>
            <pc:sldMk cId="2079882338" sldId="270"/>
            <ac:spMk id="7" creationId="{3A679C4A-AF91-EE47-ED2A-D02CC7811857}"/>
          </ac:spMkLst>
        </pc:spChg>
        <pc:spChg chg="add mod">
          <ac:chgData name="Hà Tiến Đạt" userId="2c270499-d7a4-441a-931b-11c3708e529e" providerId="ADAL" clId="{DDB06710-498B-452A-93D4-3C2887EC2D6F}" dt="2025-10-26T14:01:14.870" v="1314" actId="1076"/>
          <ac:spMkLst>
            <pc:docMk/>
            <pc:sldMk cId="2079882338" sldId="270"/>
            <ac:spMk id="8" creationId="{B83D8A31-4F17-4B13-CBE8-92594CB3EB99}"/>
          </ac:spMkLst>
        </pc:spChg>
        <pc:grpChg chg="add mod">
          <ac:chgData name="Hà Tiến Đạt" userId="2c270499-d7a4-441a-931b-11c3708e529e" providerId="ADAL" clId="{DDB06710-498B-452A-93D4-3C2887EC2D6F}" dt="2025-10-26T13:44:46.045" v="721" actId="14100"/>
          <ac:grpSpMkLst>
            <pc:docMk/>
            <pc:sldMk cId="2079882338" sldId="270"/>
            <ac:grpSpMk id="2" creationId="{503A2AEF-3876-8E27-CDCE-B27C77AB685D}"/>
          </ac:grpSpMkLst>
        </pc:grpChg>
        <pc:cxnChg chg="add mod">
          <ac:chgData name="Hà Tiến Đạt" userId="2c270499-d7a4-441a-931b-11c3708e529e" providerId="ADAL" clId="{DDB06710-498B-452A-93D4-3C2887EC2D6F}" dt="2025-10-26T14:02:23.634" v="1317" actId="1582"/>
          <ac:cxnSpMkLst>
            <pc:docMk/>
            <pc:sldMk cId="2079882338" sldId="270"/>
            <ac:cxnSpMk id="10" creationId="{48E62FE1-0DB1-126D-B32F-F8101C012EF6}"/>
          </ac:cxnSpMkLst>
        </pc:cxnChg>
        <pc:cxnChg chg="add mod">
          <ac:chgData name="Hà Tiến Đạt" userId="2c270499-d7a4-441a-931b-11c3708e529e" providerId="ADAL" clId="{DDB06710-498B-452A-93D4-3C2887EC2D6F}" dt="2025-10-26T14:02:38.262" v="1319" actId="1076"/>
          <ac:cxnSpMkLst>
            <pc:docMk/>
            <pc:sldMk cId="2079882338" sldId="270"/>
            <ac:cxnSpMk id="11" creationId="{B17AE41B-5E99-E035-9FFD-E7EEAE0E2FD3}"/>
          </ac:cxnSpMkLst>
        </pc:cxnChg>
        <pc:cxnChg chg="add mod">
          <ac:chgData name="Hà Tiến Đạt" userId="2c270499-d7a4-441a-931b-11c3708e529e" providerId="ADAL" clId="{DDB06710-498B-452A-93D4-3C2887EC2D6F}" dt="2025-10-26T14:03:14.207" v="1326" actId="14100"/>
          <ac:cxnSpMkLst>
            <pc:docMk/>
            <pc:sldMk cId="2079882338" sldId="270"/>
            <ac:cxnSpMk id="12" creationId="{47FCE166-D137-17CD-1F89-2FA7AC7E5FBA}"/>
          </ac:cxnSpMkLst>
        </pc:cxnChg>
        <pc:cxnChg chg="add mod">
          <ac:chgData name="Hà Tiến Đạt" userId="2c270499-d7a4-441a-931b-11c3708e529e" providerId="ADAL" clId="{DDB06710-498B-452A-93D4-3C2887EC2D6F}" dt="2025-10-26T14:03:33.980" v="1330" actId="14100"/>
          <ac:cxnSpMkLst>
            <pc:docMk/>
            <pc:sldMk cId="2079882338" sldId="270"/>
            <ac:cxnSpMk id="17" creationId="{8CF0DB5E-7C4A-5D0A-A48B-08F12F765EE1}"/>
          </ac:cxnSpMkLst>
        </pc:cxnChg>
      </pc:sldChg>
      <pc:sldChg chg="add del">
        <pc:chgData name="Hà Tiến Đạt" userId="2c270499-d7a4-441a-931b-11c3708e529e" providerId="ADAL" clId="{DDB06710-498B-452A-93D4-3C2887EC2D6F}" dt="2025-10-27T15:31:29.468" v="3450" actId="47"/>
        <pc:sldMkLst>
          <pc:docMk/>
          <pc:sldMk cId="76862170" sldId="271"/>
        </pc:sldMkLst>
      </pc:sldChg>
      <pc:sldChg chg="addSp modSp new mod">
        <pc:chgData name="Hà Tiến Đạt" userId="2c270499-d7a4-441a-931b-11c3708e529e" providerId="ADAL" clId="{DDB06710-498B-452A-93D4-3C2887EC2D6F}" dt="2025-10-26T15:04:32.631" v="1822" actId="1076"/>
        <pc:sldMkLst>
          <pc:docMk/>
          <pc:sldMk cId="1134166593" sldId="272"/>
        </pc:sldMkLst>
        <pc:spChg chg="mod">
          <ac:chgData name="Hà Tiến Đạt" userId="2c270499-d7a4-441a-931b-11c3708e529e" providerId="ADAL" clId="{DDB06710-498B-452A-93D4-3C2887EC2D6F}" dt="2025-10-26T14:54:58.406" v="1737"/>
          <ac:spMkLst>
            <pc:docMk/>
            <pc:sldMk cId="1134166593" sldId="272"/>
            <ac:spMk id="3" creationId="{EA6AB1D7-DDE7-9595-BE2F-A447E41FFD7F}"/>
          </ac:spMkLst>
        </pc:spChg>
        <pc:spChg chg="mod">
          <ac:chgData name="Hà Tiến Đạt" userId="2c270499-d7a4-441a-931b-11c3708e529e" providerId="ADAL" clId="{DDB06710-498B-452A-93D4-3C2887EC2D6F}" dt="2025-10-26T14:54:58.406" v="1737"/>
          <ac:spMkLst>
            <pc:docMk/>
            <pc:sldMk cId="1134166593" sldId="272"/>
            <ac:spMk id="4" creationId="{9B9F8F97-AADD-36B2-0D27-A6F810611D98}"/>
          </ac:spMkLst>
        </pc:spChg>
        <pc:spChg chg="add mod">
          <ac:chgData name="Hà Tiến Đạt" userId="2c270499-d7a4-441a-931b-11c3708e529e" providerId="ADAL" clId="{DDB06710-498B-452A-93D4-3C2887EC2D6F}" dt="2025-10-26T14:56:04.140" v="1798" actId="1076"/>
          <ac:spMkLst>
            <pc:docMk/>
            <pc:sldMk cId="1134166593" sldId="272"/>
            <ac:spMk id="5" creationId="{AE380D1D-2CC7-20F1-6993-2AED3EC1FE9D}"/>
          </ac:spMkLst>
        </pc:spChg>
        <pc:spChg chg="add mod">
          <ac:chgData name="Hà Tiến Đạt" userId="2c270499-d7a4-441a-931b-11c3708e529e" providerId="ADAL" clId="{DDB06710-498B-452A-93D4-3C2887EC2D6F}" dt="2025-10-26T15:04:32.631" v="1822" actId="1076"/>
          <ac:spMkLst>
            <pc:docMk/>
            <pc:sldMk cId="1134166593" sldId="272"/>
            <ac:spMk id="6" creationId="{CA2AE78B-11A4-89F6-7C16-9B30A691AAB7}"/>
          </ac:spMkLst>
        </pc:spChg>
        <pc:grpChg chg="add mod">
          <ac:chgData name="Hà Tiến Đạt" userId="2c270499-d7a4-441a-931b-11c3708e529e" providerId="ADAL" clId="{DDB06710-498B-452A-93D4-3C2887EC2D6F}" dt="2025-10-26T14:55:00.850" v="1738" actId="1076"/>
          <ac:grpSpMkLst>
            <pc:docMk/>
            <pc:sldMk cId="1134166593" sldId="272"/>
            <ac:grpSpMk id="2" creationId="{58B6A1C2-4231-37B8-DF93-251FAAF07B9F}"/>
          </ac:grpSpMkLst>
        </pc:grpChg>
      </pc:sldChg>
      <pc:sldChg chg="add del">
        <pc:chgData name="Hà Tiến Đạt" userId="2c270499-d7a4-441a-931b-11c3708e529e" providerId="ADAL" clId="{DDB06710-498B-452A-93D4-3C2887EC2D6F}" dt="2025-10-27T15:31:25.935" v="3445" actId="47"/>
        <pc:sldMkLst>
          <pc:docMk/>
          <pc:sldMk cId="1179730004" sldId="273"/>
        </pc:sldMkLst>
      </pc:sldChg>
      <pc:sldChg chg="addSp delSp modSp add mod">
        <pc:chgData name="Hà Tiến Đạt" userId="2c270499-d7a4-441a-931b-11c3708e529e" providerId="ADAL" clId="{DDB06710-498B-452A-93D4-3C2887EC2D6F}" dt="2025-10-27T02:44:24.509" v="2515" actId="207"/>
        <pc:sldMkLst>
          <pc:docMk/>
          <pc:sldMk cId="3642534371" sldId="274"/>
        </pc:sldMkLst>
        <pc:spChg chg="add mod">
          <ac:chgData name="Hà Tiến Đạt" userId="2c270499-d7a4-441a-931b-11c3708e529e" providerId="ADAL" clId="{DDB06710-498B-452A-93D4-3C2887EC2D6F}" dt="2025-10-26T16:06:39.132" v="2241" actId="20577"/>
          <ac:spMkLst>
            <pc:docMk/>
            <pc:sldMk cId="3642534371" sldId="274"/>
            <ac:spMk id="2" creationId="{F9E65B2A-DF32-22DF-87D1-8544A7BE68E7}"/>
          </ac:spMkLst>
        </pc:spChg>
        <pc:spChg chg="add mod">
          <ac:chgData name="Hà Tiến Đạt" userId="2c270499-d7a4-441a-931b-11c3708e529e" providerId="ADAL" clId="{DDB06710-498B-452A-93D4-3C2887EC2D6F}" dt="2025-10-26T15:56:14.125" v="2199" actId="113"/>
          <ac:spMkLst>
            <pc:docMk/>
            <pc:sldMk cId="3642534371" sldId="274"/>
            <ac:spMk id="3" creationId="{A6EA9A01-F998-DE2F-1ABE-0E0095BFCD26}"/>
          </ac:spMkLst>
        </pc:spChg>
        <pc:spChg chg="add mod">
          <ac:chgData name="Hà Tiến Đạt" userId="2c270499-d7a4-441a-931b-11c3708e529e" providerId="ADAL" clId="{DDB06710-498B-452A-93D4-3C2887EC2D6F}" dt="2025-10-27T02:44:24.509" v="2515" actId="207"/>
          <ac:spMkLst>
            <pc:docMk/>
            <pc:sldMk cId="3642534371" sldId="274"/>
            <ac:spMk id="4" creationId="{D071DA9E-7B43-66A7-13A3-6AA35B82355B}"/>
          </ac:spMkLst>
        </pc:spChg>
        <pc:spChg chg="add mod">
          <ac:chgData name="Hà Tiến Đạt" userId="2c270499-d7a4-441a-931b-11c3708e529e" providerId="ADAL" clId="{DDB06710-498B-452A-93D4-3C2887EC2D6F}" dt="2025-10-26T15:55:55.300" v="2176" actId="113"/>
          <ac:spMkLst>
            <pc:docMk/>
            <pc:sldMk cId="3642534371" sldId="274"/>
            <ac:spMk id="5" creationId="{21FF1EA6-A138-FB4F-2F5F-91B375FF2B57}"/>
          </ac:spMkLst>
        </pc:spChg>
        <pc:spChg chg="add mod">
          <ac:chgData name="Hà Tiến Đạt" userId="2c270499-d7a4-441a-931b-11c3708e529e" providerId="ADAL" clId="{DDB06710-498B-452A-93D4-3C2887EC2D6F}" dt="2025-10-26T15:55:50.441" v="2175" actId="20577"/>
          <ac:spMkLst>
            <pc:docMk/>
            <pc:sldMk cId="3642534371" sldId="274"/>
            <ac:spMk id="6" creationId="{72DAF1D7-777D-121C-2DAD-837193CE3E5D}"/>
          </ac:spMkLst>
        </pc:spChg>
        <pc:spChg chg="mod">
          <ac:chgData name="Hà Tiến Đạt" userId="2c270499-d7a4-441a-931b-11c3708e529e" providerId="ADAL" clId="{DDB06710-498B-452A-93D4-3C2887EC2D6F}" dt="2025-10-26T15:47:36.769" v="2046" actId="255"/>
          <ac:spMkLst>
            <pc:docMk/>
            <pc:sldMk cId="3642534371" sldId="274"/>
            <ac:spMk id="43" creationId="{2D18CE33-E49F-DC18-24EE-8661BB2DC81B}"/>
          </ac:spMkLst>
        </pc:spChg>
        <pc:grpChg chg="mod">
          <ac:chgData name="Hà Tiến Đạt" userId="2c270499-d7a4-441a-931b-11c3708e529e" providerId="ADAL" clId="{DDB06710-498B-452A-93D4-3C2887EC2D6F}" dt="2025-10-26T15:47:27.294" v="2044" actId="1076"/>
          <ac:grpSpMkLst>
            <pc:docMk/>
            <pc:sldMk cId="3642534371" sldId="274"/>
            <ac:grpSpMk id="40" creationId="{CC39DFA3-6AE3-89CE-388E-6B2B49C95DD2}"/>
          </ac:grpSpMkLst>
        </pc:grpChg>
        <pc:cxnChg chg="add mod">
          <ac:chgData name="Hà Tiến Đạt" userId="2c270499-d7a4-441a-931b-11c3708e529e" providerId="ADAL" clId="{DDB06710-498B-452A-93D4-3C2887EC2D6F}" dt="2025-10-26T15:56:26.339" v="2202" actId="14100"/>
          <ac:cxnSpMkLst>
            <pc:docMk/>
            <pc:sldMk cId="3642534371" sldId="274"/>
            <ac:cxnSpMk id="7" creationId="{8759F4D6-9B4F-5A32-65C8-9A1A85BECF58}"/>
          </ac:cxnSpMkLst>
        </pc:cxnChg>
        <pc:cxnChg chg="add mod">
          <ac:chgData name="Hà Tiến Đạt" userId="2c270499-d7a4-441a-931b-11c3708e529e" providerId="ADAL" clId="{DDB06710-498B-452A-93D4-3C2887EC2D6F}" dt="2025-10-26T15:56:33.408" v="2205" actId="14100"/>
          <ac:cxnSpMkLst>
            <pc:docMk/>
            <pc:sldMk cId="3642534371" sldId="274"/>
            <ac:cxnSpMk id="16" creationId="{A392D63A-8BFC-DE48-D24A-6373DCF42F53}"/>
          </ac:cxnSpMkLst>
        </pc:cxnChg>
        <pc:cxnChg chg="add mod">
          <ac:chgData name="Hà Tiến Đạt" userId="2c270499-d7a4-441a-931b-11c3708e529e" providerId="ADAL" clId="{DDB06710-498B-452A-93D4-3C2887EC2D6F}" dt="2025-10-26T15:56:38.190" v="2208" actId="14100"/>
          <ac:cxnSpMkLst>
            <pc:docMk/>
            <pc:sldMk cId="3642534371" sldId="274"/>
            <ac:cxnSpMk id="18" creationId="{6D98AB7E-4745-D3D2-4656-B1AEA60DA694}"/>
          </ac:cxnSpMkLst>
        </pc:cxnChg>
      </pc:sldChg>
      <pc:sldChg chg="addSp delSp modSp add mod">
        <pc:chgData name="Hà Tiến Đạt" userId="2c270499-d7a4-441a-931b-11c3708e529e" providerId="ADAL" clId="{DDB06710-498B-452A-93D4-3C2887EC2D6F}" dt="2025-10-27T15:31:51.216" v="3453" actId="14100"/>
        <pc:sldMkLst>
          <pc:docMk/>
          <pc:sldMk cId="1970512969" sldId="275"/>
        </pc:sldMkLst>
        <pc:spChg chg="mod">
          <ac:chgData name="Hà Tiến Đạt" userId="2c270499-d7a4-441a-931b-11c3708e529e" providerId="ADAL" clId="{DDB06710-498B-452A-93D4-3C2887EC2D6F}" dt="2025-10-27T15:31:51.216" v="3453" actId="14100"/>
          <ac:spMkLst>
            <pc:docMk/>
            <pc:sldMk cId="1970512969" sldId="275"/>
            <ac:spMk id="2" creationId="{691E14F2-B9A8-94BB-494B-2D2B8EABE00F}"/>
          </ac:spMkLst>
        </pc:spChg>
        <pc:spChg chg="mod">
          <ac:chgData name="Hà Tiến Đạt" userId="2c270499-d7a4-441a-931b-11c3708e529e" providerId="ADAL" clId="{DDB06710-498B-452A-93D4-3C2887EC2D6F}" dt="2025-10-26T16:05:28.552" v="2236" actId="1076"/>
          <ac:spMkLst>
            <pc:docMk/>
            <pc:sldMk cId="1970512969" sldId="275"/>
            <ac:spMk id="43" creationId="{9BFDEA81-6ED8-E308-0014-F5B1BBB68128}"/>
          </ac:spMkLst>
        </pc:spChg>
        <pc:grpChg chg="add del mod">
          <ac:chgData name="Hà Tiến Đạt" userId="2c270499-d7a4-441a-931b-11c3708e529e" providerId="ADAL" clId="{DDB06710-498B-452A-93D4-3C2887EC2D6F}" dt="2025-10-26T16:05:35.073" v="2238" actId="1076"/>
          <ac:grpSpMkLst>
            <pc:docMk/>
            <pc:sldMk cId="1970512969" sldId="275"/>
            <ac:grpSpMk id="40" creationId="{A3659A7D-7C84-C099-E138-ECBE3CC4BE13}"/>
          </ac:grpSpMkLst>
        </pc:grpChg>
      </pc:sldChg>
      <pc:sldChg chg="add del">
        <pc:chgData name="Hà Tiến Đạt" userId="2c270499-d7a4-441a-931b-11c3708e529e" providerId="ADAL" clId="{DDB06710-498B-452A-93D4-3C2887EC2D6F}" dt="2025-10-27T15:31:30.937" v="3452" actId="47"/>
        <pc:sldMkLst>
          <pc:docMk/>
          <pc:sldMk cId="1347375070" sldId="276"/>
        </pc:sldMkLst>
      </pc:sldChg>
      <pc:sldChg chg="add del ord">
        <pc:chgData name="Hà Tiến Đạt" userId="2c270499-d7a4-441a-931b-11c3708e529e" providerId="ADAL" clId="{DDB06710-498B-452A-93D4-3C2887EC2D6F}" dt="2025-10-27T15:31:18.873" v="3442" actId="47"/>
        <pc:sldMkLst>
          <pc:docMk/>
          <pc:sldMk cId="4266853124" sldId="277"/>
        </pc:sldMkLst>
      </pc:sldChg>
      <pc:sldChg chg="addSp delSp modSp add mod ord">
        <pc:chgData name="Hà Tiến Đạt" userId="2c270499-d7a4-441a-931b-11c3708e529e" providerId="ADAL" clId="{DDB06710-498B-452A-93D4-3C2887EC2D6F}" dt="2025-10-27T15:36:06.404" v="3498" actId="1076"/>
        <pc:sldMkLst>
          <pc:docMk/>
          <pc:sldMk cId="1476499428" sldId="278"/>
        </pc:sldMkLst>
        <pc:spChg chg="mod">
          <ac:chgData name="Hà Tiến Đạt" userId="2c270499-d7a4-441a-931b-11c3708e529e" providerId="ADAL" clId="{DDB06710-498B-452A-93D4-3C2887EC2D6F}" dt="2025-10-26T16:12:25.195" v="2300" actId="1076"/>
          <ac:spMkLst>
            <pc:docMk/>
            <pc:sldMk cId="1476499428" sldId="278"/>
            <ac:spMk id="52" creationId="{4BA6570C-B26C-39D0-854E-E165B6691D39}"/>
          </ac:spMkLst>
        </pc:spChg>
        <pc:spChg chg="mod">
          <ac:chgData name="Hà Tiến Đạt" userId="2c270499-d7a4-441a-931b-11c3708e529e" providerId="ADAL" clId="{DDB06710-498B-452A-93D4-3C2887EC2D6F}" dt="2025-10-27T13:44:14.233" v="2550" actId="1076"/>
          <ac:spMkLst>
            <pc:docMk/>
            <pc:sldMk cId="1476499428" sldId="278"/>
            <ac:spMk id="53" creationId="{7532FD17-6433-B8BD-CF62-9061297544EA}"/>
          </ac:spMkLst>
        </pc:spChg>
        <pc:grpChg chg="add del mod">
          <ac:chgData name="Hà Tiến Đạt" userId="2c270499-d7a4-441a-931b-11c3708e529e" providerId="ADAL" clId="{DDB06710-498B-452A-93D4-3C2887EC2D6F}" dt="2025-10-27T13:42:44.009" v="2533" actId="14100"/>
          <ac:grpSpMkLst>
            <pc:docMk/>
            <pc:sldMk cId="1476499428" sldId="278"/>
            <ac:grpSpMk id="8" creationId="{6B23FC28-FBD4-9F21-1C76-61642A2656D4}"/>
          </ac:grpSpMkLst>
        </pc:grpChg>
        <pc:grpChg chg="mod">
          <ac:chgData name="Hà Tiến Đạt" userId="2c270499-d7a4-441a-931b-11c3708e529e" providerId="ADAL" clId="{DDB06710-498B-452A-93D4-3C2887EC2D6F}" dt="2025-10-27T13:44:09.362" v="2549" actId="1076"/>
          <ac:grpSpMkLst>
            <pc:docMk/>
            <pc:sldMk cId="1476499428" sldId="278"/>
            <ac:grpSpMk id="50" creationId="{270CEE77-AB44-8D82-AAF5-7BC32B563C33}"/>
          </ac:grpSpMkLst>
        </pc:grpChg>
        <pc:graphicFrameChg chg="add mod modGraphic">
          <ac:chgData name="Hà Tiến Đạt" userId="2c270499-d7a4-441a-931b-11c3708e529e" providerId="ADAL" clId="{DDB06710-498B-452A-93D4-3C2887EC2D6F}" dt="2025-10-27T15:36:06.404" v="3498" actId="1076"/>
          <ac:graphicFrameMkLst>
            <pc:docMk/>
            <pc:sldMk cId="1476499428" sldId="278"/>
            <ac:graphicFrameMk id="4" creationId="{83F9C34F-BDBF-9A85-8919-B32B63DD6E74}"/>
          </ac:graphicFrameMkLst>
        </pc:graphicFrameChg>
      </pc:sldChg>
      <pc:sldChg chg="addSp delSp modSp mod">
        <pc:chgData name="Hà Tiến Đạt" userId="2c270499-d7a4-441a-931b-11c3708e529e" providerId="ADAL" clId="{DDB06710-498B-452A-93D4-3C2887EC2D6F}" dt="2025-10-27T14:36:43.603" v="2892" actId="14100"/>
        <pc:sldMkLst>
          <pc:docMk/>
          <pc:sldMk cId="3668426665" sldId="279"/>
        </pc:sldMkLst>
        <pc:spChg chg="del">
          <ac:chgData name="Hà Tiến Đạt" userId="2c270499-d7a4-441a-931b-11c3708e529e" providerId="ADAL" clId="{DDB06710-498B-452A-93D4-3C2887EC2D6F}" dt="2025-10-27T14:32:30.579" v="2713" actId="478"/>
          <ac:spMkLst>
            <pc:docMk/>
            <pc:sldMk cId="3668426665" sldId="279"/>
            <ac:spMk id="3" creationId="{DBCACF99-0F85-B90D-41F4-397A359C0B89}"/>
          </ac:spMkLst>
        </pc:spChg>
        <pc:spChg chg="mod">
          <ac:chgData name="Hà Tiến Đạt" userId="2c270499-d7a4-441a-931b-11c3708e529e" providerId="ADAL" clId="{DDB06710-498B-452A-93D4-3C2887EC2D6F}" dt="2025-10-27T14:35:42.985" v="2747" actId="20577"/>
          <ac:spMkLst>
            <pc:docMk/>
            <pc:sldMk cId="3668426665" sldId="279"/>
            <ac:spMk id="4" creationId="{63198F2E-8D2F-F7CD-7926-D4FAC5286F2F}"/>
          </ac:spMkLst>
        </pc:spChg>
        <pc:spChg chg="add mod">
          <ac:chgData name="Hà Tiến Đạt" userId="2c270499-d7a4-441a-931b-11c3708e529e" providerId="ADAL" clId="{DDB06710-498B-452A-93D4-3C2887EC2D6F}" dt="2025-10-27T14:36:36.664" v="2890" actId="20577"/>
          <ac:spMkLst>
            <pc:docMk/>
            <pc:sldMk cId="3668426665" sldId="279"/>
            <ac:spMk id="7" creationId="{0631714F-BB08-4F22-4AA5-086DC61CA990}"/>
          </ac:spMkLst>
        </pc:spChg>
        <pc:spChg chg="add mod">
          <ac:chgData name="Hà Tiến Đạt" userId="2c270499-d7a4-441a-931b-11c3708e529e" providerId="ADAL" clId="{DDB06710-498B-452A-93D4-3C2887EC2D6F}" dt="2025-10-27T14:36:33.123" v="2886" actId="20577"/>
          <ac:spMkLst>
            <pc:docMk/>
            <pc:sldMk cId="3668426665" sldId="279"/>
            <ac:spMk id="8" creationId="{6560AF5B-ED0B-25A2-884C-6E7F5D569A15}"/>
          </ac:spMkLst>
        </pc:spChg>
        <pc:picChg chg="add mod">
          <ac:chgData name="Hà Tiến Đạt" userId="2c270499-d7a4-441a-931b-11c3708e529e" providerId="ADAL" clId="{DDB06710-498B-452A-93D4-3C2887EC2D6F}" dt="2025-10-27T14:35:07.735" v="2730" actId="1076"/>
          <ac:picMkLst>
            <pc:docMk/>
            <pc:sldMk cId="3668426665" sldId="279"/>
            <ac:picMk id="2" creationId="{AEE1F922-3825-587F-73E0-D31E4F0A97DC}"/>
          </ac:picMkLst>
        </pc:picChg>
        <pc:picChg chg="add mod">
          <ac:chgData name="Hà Tiến Đạt" userId="2c270499-d7a4-441a-931b-11c3708e529e" providerId="ADAL" clId="{DDB06710-498B-452A-93D4-3C2887EC2D6F}" dt="2025-10-27T14:36:43.603" v="2892" actId="14100"/>
          <ac:picMkLst>
            <pc:docMk/>
            <pc:sldMk cId="3668426665" sldId="279"/>
            <ac:picMk id="5" creationId="{2B2F5C90-0A29-8B23-9A17-6193E11EB987}"/>
          </ac:picMkLst>
        </pc:picChg>
        <pc:picChg chg="add mod">
          <ac:chgData name="Hà Tiến Đạt" userId="2c270499-d7a4-441a-931b-11c3708e529e" providerId="ADAL" clId="{DDB06710-498B-452A-93D4-3C2887EC2D6F}" dt="2025-10-27T14:36:41.781" v="2891" actId="14100"/>
          <ac:picMkLst>
            <pc:docMk/>
            <pc:sldMk cId="3668426665" sldId="279"/>
            <ac:picMk id="6" creationId="{6B7E3D68-6232-FF54-43AE-E90AB800F32D}"/>
          </ac:picMkLst>
        </pc:picChg>
      </pc:sldChg>
      <pc:sldChg chg="addSp delSp modSp mod ord">
        <pc:chgData name="Hà Tiến Đạt" userId="2c270499-d7a4-441a-931b-11c3708e529e" providerId="ADAL" clId="{DDB06710-498B-452A-93D4-3C2887EC2D6F}" dt="2025-10-27T15:29:53.839" v="3440"/>
        <pc:sldMkLst>
          <pc:docMk/>
          <pc:sldMk cId="3673342135" sldId="280"/>
        </pc:sldMkLst>
        <pc:spChg chg="add mod">
          <ac:chgData name="Hà Tiến Đạt" userId="2c270499-d7a4-441a-931b-11c3708e529e" providerId="ADAL" clId="{DDB06710-498B-452A-93D4-3C2887EC2D6F}" dt="2025-10-27T14:38:30.422" v="2996" actId="1076"/>
          <ac:spMkLst>
            <pc:docMk/>
            <pc:sldMk cId="3673342135" sldId="280"/>
            <ac:spMk id="2" creationId="{34D0E5DA-8D2A-2D74-F59C-A76603FCD860}"/>
          </ac:spMkLst>
        </pc:spChg>
        <pc:spChg chg="add del mod">
          <ac:chgData name="Hà Tiến Đạt" userId="2c270499-d7a4-441a-931b-11c3708e529e" providerId="ADAL" clId="{DDB06710-498B-452A-93D4-3C2887EC2D6F}" dt="2025-10-27T14:38:37.810" v="2998" actId="478"/>
          <ac:spMkLst>
            <pc:docMk/>
            <pc:sldMk cId="3673342135" sldId="280"/>
            <ac:spMk id="3" creationId="{A46E46AA-83DD-F145-64E6-01EB4A91E51D}"/>
          </ac:spMkLst>
        </pc:spChg>
        <pc:spChg chg="mod">
          <ac:chgData name="Hà Tiến Đạt" userId="2c270499-d7a4-441a-931b-11c3708e529e" providerId="ADAL" clId="{DDB06710-498B-452A-93D4-3C2887EC2D6F}" dt="2025-10-27T14:38:45.424" v="2999"/>
          <ac:spMkLst>
            <pc:docMk/>
            <pc:sldMk cId="3673342135" sldId="280"/>
            <ac:spMk id="5" creationId="{EE8A064D-5ECE-EA4A-AD38-1CBC25FA5A25}"/>
          </ac:spMkLst>
        </pc:spChg>
        <pc:spChg chg="mod">
          <ac:chgData name="Hà Tiến Đạt" userId="2c270499-d7a4-441a-931b-11c3708e529e" providerId="ADAL" clId="{DDB06710-498B-452A-93D4-3C2887EC2D6F}" dt="2025-10-27T14:38:45.424" v="2999"/>
          <ac:spMkLst>
            <pc:docMk/>
            <pc:sldMk cId="3673342135" sldId="280"/>
            <ac:spMk id="6" creationId="{9A62B7A9-5490-654A-BA53-2D4E9FF0A336}"/>
          </ac:spMkLst>
        </pc:spChg>
        <pc:spChg chg="add mod">
          <ac:chgData name="Hà Tiến Đạt" userId="2c270499-d7a4-441a-931b-11c3708e529e" providerId="ADAL" clId="{DDB06710-498B-452A-93D4-3C2887EC2D6F}" dt="2025-10-27T14:45:57.773" v="3021" actId="1076"/>
          <ac:spMkLst>
            <pc:docMk/>
            <pc:sldMk cId="3673342135" sldId="280"/>
            <ac:spMk id="9" creationId="{3D63F2BA-DA3C-E29E-DBAB-94AFC015FB81}"/>
          </ac:spMkLst>
        </pc:spChg>
        <pc:spChg chg="add mod">
          <ac:chgData name="Hà Tiến Đạt" userId="2c270499-d7a4-441a-931b-11c3708e529e" providerId="ADAL" clId="{DDB06710-498B-452A-93D4-3C2887EC2D6F}" dt="2025-10-27T14:46:39.161" v="3062" actId="1076"/>
          <ac:spMkLst>
            <pc:docMk/>
            <pc:sldMk cId="3673342135" sldId="280"/>
            <ac:spMk id="10" creationId="{537E6D11-E388-8347-1044-5AF4D912635B}"/>
          </ac:spMkLst>
        </pc:spChg>
        <pc:grpChg chg="add mod">
          <ac:chgData name="Hà Tiến Đạt" userId="2c270499-d7a4-441a-931b-11c3708e529e" providerId="ADAL" clId="{DDB06710-498B-452A-93D4-3C2887EC2D6F}" dt="2025-10-27T14:38:47.932" v="3000" actId="1076"/>
          <ac:grpSpMkLst>
            <pc:docMk/>
            <pc:sldMk cId="3673342135" sldId="280"/>
            <ac:grpSpMk id="4" creationId="{A4F39DF2-3733-E817-FFE0-627D68935AFB}"/>
          </ac:grpSpMkLst>
        </pc:grpChg>
        <pc:picChg chg="add mod">
          <ac:chgData name="Hà Tiến Đạt" userId="2c270499-d7a4-441a-931b-11c3708e529e" providerId="ADAL" clId="{DDB06710-498B-452A-93D4-3C2887EC2D6F}" dt="2025-10-27T14:45:23.747" v="3016" actId="1076"/>
          <ac:picMkLst>
            <pc:docMk/>
            <pc:sldMk cId="3673342135" sldId="280"/>
            <ac:picMk id="7" creationId="{12215D29-CD7F-4956-8202-3D5D60FB939D}"/>
          </ac:picMkLst>
        </pc:picChg>
        <pc:picChg chg="add mod">
          <ac:chgData name="Hà Tiến Đạt" userId="2c270499-d7a4-441a-931b-11c3708e529e" providerId="ADAL" clId="{DDB06710-498B-452A-93D4-3C2887EC2D6F}" dt="2025-10-27T14:46:42.206" v="3063" actId="1076"/>
          <ac:picMkLst>
            <pc:docMk/>
            <pc:sldMk cId="3673342135" sldId="280"/>
            <ac:picMk id="8" creationId="{5FB6DFE6-1DEF-3BF4-E16B-6AF81F25865B}"/>
          </ac:picMkLst>
        </pc:picChg>
      </pc:sldChg>
      <pc:sldChg chg="addSp delSp modSp mod">
        <pc:chgData name="Hà Tiến Đạt" userId="2c270499-d7a4-441a-931b-11c3708e529e" providerId="ADAL" clId="{DDB06710-498B-452A-93D4-3C2887EC2D6F}" dt="2025-10-27T13:41:52.565" v="2525" actId="14100"/>
        <pc:sldMkLst>
          <pc:docMk/>
          <pc:sldMk cId="3824883314" sldId="283"/>
        </pc:sldMkLst>
        <pc:picChg chg="del mod">
          <ac:chgData name="Hà Tiến Đạt" userId="2c270499-d7a4-441a-931b-11c3708e529e" providerId="ADAL" clId="{DDB06710-498B-452A-93D4-3C2887EC2D6F}" dt="2025-10-27T13:37:31.223" v="2517" actId="478"/>
          <ac:picMkLst>
            <pc:docMk/>
            <pc:sldMk cId="3824883314" sldId="283"/>
            <ac:picMk id="2" creationId="{767BF698-7AC3-4946-1AFA-C114A37BC380}"/>
          </ac:picMkLst>
        </pc:picChg>
        <pc:picChg chg="add mod">
          <ac:chgData name="Hà Tiến Đạt" userId="2c270499-d7a4-441a-931b-11c3708e529e" providerId="ADAL" clId="{DDB06710-498B-452A-93D4-3C2887EC2D6F}" dt="2025-10-27T13:41:52.565" v="2525" actId="14100"/>
          <ac:picMkLst>
            <pc:docMk/>
            <pc:sldMk cId="3824883314" sldId="283"/>
            <ac:picMk id="4" creationId="{5B5DE7B6-52FF-EACE-F1AC-E6D8728626D1}"/>
          </ac:picMkLst>
        </pc:picChg>
      </pc:sldChg>
      <pc:sldChg chg="addSp delSp modSp add mod">
        <pc:chgData name="Hà Tiến Đạt" userId="2c270499-d7a4-441a-931b-11c3708e529e" providerId="ADAL" clId="{DDB06710-498B-452A-93D4-3C2887EC2D6F}" dt="2025-10-27T15:31:04.517" v="3441" actId="1076"/>
        <pc:sldMkLst>
          <pc:docMk/>
          <pc:sldMk cId="2500620303" sldId="284"/>
        </pc:sldMkLst>
        <pc:graphicFrameChg chg="del">
          <ac:chgData name="Hà Tiến Đạt" userId="2c270499-d7a4-441a-931b-11c3708e529e" providerId="ADAL" clId="{DDB06710-498B-452A-93D4-3C2887EC2D6F}" dt="2025-10-27T13:44:42.352" v="2552" actId="478"/>
          <ac:graphicFrameMkLst>
            <pc:docMk/>
            <pc:sldMk cId="2500620303" sldId="284"/>
            <ac:graphicFrameMk id="4" creationId="{FD57EE23-22A0-C582-909A-3BDA36B2E50B}"/>
          </ac:graphicFrameMkLst>
        </pc:graphicFrameChg>
        <pc:picChg chg="add mod">
          <ac:chgData name="Hà Tiến Đạt" userId="2c270499-d7a4-441a-931b-11c3708e529e" providerId="ADAL" clId="{DDB06710-498B-452A-93D4-3C2887EC2D6F}" dt="2025-10-27T15:31:04.517" v="3441" actId="1076"/>
          <ac:picMkLst>
            <pc:docMk/>
            <pc:sldMk cId="2500620303" sldId="284"/>
            <ac:picMk id="2" creationId="{4EEAC721-D1EB-3521-85F7-1574A9908E8E}"/>
          </ac:picMkLst>
        </pc:picChg>
      </pc:sldChg>
      <pc:sldChg chg="addSp delSp modSp add mod">
        <pc:chgData name="Hà Tiến Đạt" userId="2c270499-d7a4-441a-931b-11c3708e529e" providerId="ADAL" clId="{DDB06710-498B-452A-93D4-3C2887EC2D6F}" dt="2025-10-27T14:30:12.094" v="2634" actId="1076"/>
        <pc:sldMkLst>
          <pc:docMk/>
          <pc:sldMk cId="91071244" sldId="285"/>
        </pc:sldMkLst>
        <pc:spChg chg="add mod">
          <ac:chgData name="Hà Tiến Đạt" userId="2c270499-d7a4-441a-931b-11c3708e529e" providerId="ADAL" clId="{DDB06710-498B-452A-93D4-3C2887EC2D6F}" dt="2025-10-27T14:30:12.094" v="2634" actId="1076"/>
          <ac:spMkLst>
            <pc:docMk/>
            <pc:sldMk cId="91071244" sldId="285"/>
            <ac:spMk id="2" creationId="{5FF70A77-3AF7-09E7-9626-ADF463B13214}"/>
          </ac:spMkLst>
        </pc:spChg>
        <pc:spChg chg="mod">
          <ac:chgData name="Hà Tiến Đạt" userId="2c270499-d7a4-441a-931b-11c3708e529e" providerId="ADAL" clId="{DDB06710-498B-452A-93D4-3C2887EC2D6F}" dt="2025-10-27T14:22:22.573" v="2611" actId="1076"/>
          <ac:spMkLst>
            <pc:docMk/>
            <pc:sldMk cId="91071244" sldId="285"/>
            <ac:spMk id="53" creationId="{B711A793-37AD-FD54-F928-39FECE7AA568}"/>
          </ac:spMkLst>
        </pc:spChg>
        <pc:grpChg chg="mod">
          <ac:chgData name="Hà Tiến Đạt" userId="2c270499-d7a4-441a-931b-11c3708e529e" providerId="ADAL" clId="{DDB06710-498B-452A-93D4-3C2887EC2D6F}" dt="2025-10-27T13:45:11.099" v="2559" actId="1076"/>
          <ac:grpSpMkLst>
            <pc:docMk/>
            <pc:sldMk cId="91071244" sldId="285"/>
            <ac:grpSpMk id="8" creationId="{36F61884-2BE3-6CEE-BB36-9FF557685E04}"/>
          </ac:grpSpMkLst>
        </pc:grpChg>
        <pc:picChg chg="del">
          <ac:chgData name="Hà Tiến Đạt" userId="2c270499-d7a4-441a-931b-11c3708e529e" providerId="ADAL" clId="{DDB06710-498B-452A-93D4-3C2887EC2D6F}" dt="2025-10-27T13:45:08.130" v="2558" actId="478"/>
          <ac:picMkLst>
            <pc:docMk/>
            <pc:sldMk cId="91071244" sldId="285"/>
            <ac:picMk id="2" creationId="{EE1E8690-38CE-1222-1A50-0A7B9D62B2BD}"/>
          </ac:picMkLst>
        </pc:picChg>
        <pc:picChg chg="add mod">
          <ac:chgData name="Hà Tiến Đạt" userId="2c270499-d7a4-441a-931b-11c3708e529e" providerId="ADAL" clId="{DDB06710-498B-452A-93D4-3C2887EC2D6F}" dt="2025-10-27T14:30:07.735" v="2633" actId="1076"/>
          <ac:picMkLst>
            <pc:docMk/>
            <pc:sldMk cId="91071244" sldId="285"/>
            <ac:picMk id="3" creationId="{5919A3A6-ED8E-91DC-F117-D8E6BEB03B4E}"/>
          </ac:picMkLst>
        </pc:picChg>
      </pc:sldChg>
      <pc:sldChg chg="addSp delSp modSp new mod ord">
        <pc:chgData name="Hà Tiến Đạt" userId="2c270499-d7a4-441a-931b-11c3708e529e" providerId="ADAL" clId="{DDB06710-498B-452A-93D4-3C2887EC2D6F}" dt="2025-10-27T15:16:53.779" v="3211"/>
        <pc:sldMkLst>
          <pc:docMk/>
          <pc:sldMk cId="2714402739" sldId="286"/>
        </pc:sldMkLst>
        <pc:spChg chg="mod">
          <ac:chgData name="Hà Tiến Đạt" userId="2c270499-d7a4-441a-931b-11c3708e529e" providerId="ADAL" clId="{DDB06710-498B-452A-93D4-3C2887EC2D6F}" dt="2025-10-27T14:37:46.057" v="2896"/>
          <ac:spMkLst>
            <pc:docMk/>
            <pc:sldMk cId="2714402739" sldId="286"/>
            <ac:spMk id="3" creationId="{1291F523-1BBB-A243-6AFB-87471547A9FA}"/>
          </ac:spMkLst>
        </pc:spChg>
        <pc:spChg chg="mod">
          <ac:chgData name="Hà Tiến Đạt" userId="2c270499-d7a4-441a-931b-11c3708e529e" providerId="ADAL" clId="{DDB06710-498B-452A-93D4-3C2887EC2D6F}" dt="2025-10-27T14:37:46.057" v="2896"/>
          <ac:spMkLst>
            <pc:docMk/>
            <pc:sldMk cId="2714402739" sldId="286"/>
            <ac:spMk id="4" creationId="{01BEB2CB-76C0-41A0-746F-ECF0DD556AFB}"/>
          </ac:spMkLst>
        </pc:spChg>
        <pc:spChg chg="add mod">
          <ac:chgData name="Hà Tiến Đạt" userId="2c270499-d7a4-441a-931b-11c3708e529e" providerId="ADAL" clId="{DDB06710-498B-452A-93D4-3C2887EC2D6F}" dt="2025-10-27T15:13:42.329" v="3192" actId="20577"/>
          <ac:spMkLst>
            <pc:docMk/>
            <pc:sldMk cId="2714402739" sldId="286"/>
            <ac:spMk id="5" creationId="{88575195-998A-B8F9-14BD-371E7D1B612A}"/>
          </ac:spMkLst>
        </pc:spChg>
        <pc:spChg chg="mod">
          <ac:chgData name="Hà Tiến Đạt" userId="2c270499-d7a4-441a-931b-11c3708e529e" providerId="ADAL" clId="{DDB06710-498B-452A-93D4-3C2887EC2D6F}" dt="2025-10-27T15:06:42.711" v="3167"/>
          <ac:spMkLst>
            <pc:docMk/>
            <pc:sldMk cId="2714402739" sldId="286"/>
            <ac:spMk id="7" creationId="{1811AD6D-0B57-0DD2-F091-045DACA5EDE8}"/>
          </ac:spMkLst>
        </pc:spChg>
        <pc:spChg chg="mod">
          <ac:chgData name="Hà Tiến Đạt" userId="2c270499-d7a4-441a-931b-11c3708e529e" providerId="ADAL" clId="{DDB06710-498B-452A-93D4-3C2887EC2D6F}" dt="2025-10-27T15:06:42.711" v="3167"/>
          <ac:spMkLst>
            <pc:docMk/>
            <pc:sldMk cId="2714402739" sldId="286"/>
            <ac:spMk id="8" creationId="{933D64DC-26CD-AE30-4E6C-86EF0697798B}"/>
          </ac:spMkLst>
        </pc:spChg>
        <pc:spChg chg="add mod">
          <ac:chgData name="Hà Tiến Đạt" userId="2c270499-d7a4-441a-931b-11c3708e529e" providerId="ADAL" clId="{DDB06710-498B-452A-93D4-3C2887EC2D6F}" dt="2025-10-27T15:13:30.958" v="3184" actId="1076"/>
          <ac:spMkLst>
            <pc:docMk/>
            <pc:sldMk cId="2714402739" sldId="286"/>
            <ac:spMk id="10" creationId="{48C06FA2-D740-52BE-D71F-7A9A7A652EBE}"/>
          </ac:spMkLst>
        </pc:spChg>
        <pc:grpChg chg="add mod">
          <ac:chgData name="Hà Tiến Đạt" userId="2c270499-d7a4-441a-931b-11c3708e529e" providerId="ADAL" clId="{DDB06710-498B-452A-93D4-3C2887EC2D6F}" dt="2025-10-27T14:37:47.854" v="2897" actId="1076"/>
          <ac:grpSpMkLst>
            <pc:docMk/>
            <pc:sldMk cId="2714402739" sldId="286"/>
            <ac:grpSpMk id="2" creationId="{D8F377AC-8E79-450C-1A42-B3CCC9B68258}"/>
          </ac:grpSpMkLst>
        </pc:grpChg>
        <pc:grpChg chg="add mod">
          <ac:chgData name="Hà Tiến Đạt" userId="2c270499-d7a4-441a-931b-11c3708e529e" providerId="ADAL" clId="{DDB06710-498B-452A-93D4-3C2887EC2D6F}" dt="2025-10-27T15:06:48.124" v="3169" actId="1076"/>
          <ac:grpSpMkLst>
            <pc:docMk/>
            <pc:sldMk cId="2714402739" sldId="286"/>
            <ac:grpSpMk id="6" creationId="{60CDD204-08D9-0CEB-CD3E-5484F2A6527C}"/>
          </ac:grpSpMkLst>
        </pc:grpChg>
        <pc:picChg chg="add del mod">
          <ac:chgData name="Hà Tiến Đạt" userId="2c270499-d7a4-441a-931b-11c3708e529e" providerId="ADAL" clId="{DDB06710-498B-452A-93D4-3C2887EC2D6F}" dt="2025-10-27T15:13:49.290" v="3193" actId="478"/>
          <ac:picMkLst>
            <pc:docMk/>
            <pc:sldMk cId="2714402739" sldId="286"/>
            <ac:picMk id="9" creationId="{CAEAB602-195A-D283-5AA5-01E7A7372673}"/>
          </ac:picMkLst>
        </pc:picChg>
        <pc:picChg chg="add mod">
          <ac:chgData name="Hà Tiến Đạt" userId="2c270499-d7a4-441a-931b-11c3708e529e" providerId="ADAL" clId="{DDB06710-498B-452A-93D4-3C2887EC2D6F}" dt="2025-10-27T15:13:55.644" v="3197" actId="14100"/>
          <ac:picMkLst>
            <pc:docMk/>
            <pc:sldMk cId="2714402739" sldId="286"/>
            <ac:picMk id="11" creationId="{0D17DF75-601D-CFD5-402B-78F531D339C0}"/>
          </ac:picMkLst>
        </pc:picChg>
      </pc:sldChg>
      <pc:sldChg chg="modSp mod">
        <pc:chgData name="Hà Tiến Đạt" userId="2c270499-d7a4-441a-931b-11c3708e529e" providerId="ADAL" clId="{DDB06710-498B-452A-93D4-3C2887EC2D6F}" dt="2025-10-27T15:24:32.211" v="3379" actId="20577"/>
        <pc:sldMkLst>
          <pc:docMk/>
          <pc:sldMk cId="588668401" sldId="287"/>
        </pc:sldMkLst>
        <pc:spChg chg="mod">
          <ac:chgData name="Hà Tiến Đạt" userId="2c270499-d7a4-441a-931b-11c3708e529e" providerId="ADAL" clId="{DDB06710-498B-452A-93D4-3C2887EC2D6F}" dt="2025-10-27T15:24:32.211" v="3379" actId="20577"/>
          <ac:spMkLst>
            <pc:docMk/>
            <pc:sldMk cId="588668401" sldId="287"/>
            <ac:spMk id="3" creationId="{5361F838-B747-6C53-2441-AA0E87941062}"/>
          </ac:spMkLst>
        </pc:spChg>
        <pc:spChg chg="mod">
          <ac:chgData name="Hà Tiến Đạt" userId="2c270499-d7a4-441a-931b-11c3708e529e" providerId="ADAL" clId="{DDB06710-498B-452A-93D4-3C2887EC2D6F}" dt="2025-10-27T15:24:25.162" v="3378" actId="1076"/>
          <ac:spMkLst>
            <pc:docMk/>
            <pc:sldMk cId="588668401" sldId="287"/>
            <ac:spMk id="10" creationId="{3FB85F20-7FC8-EBDE-6288-317FFE9A21B3}"/>
          </ac:spMkLst>
        </pc:spChg>
      </pc:sldChg>
      <pc:sldChg chg="addSp modSp new mod ord">
        <pc:chgData name="Hà Tiến Đạt" userId="2c270499-d7a4-441a-931b-11c3708e529e" providerId="ADAL" clId="{DDB06710-498B-452A-93D4-3C2887EC2D6F}" dt="2025-10-27T15:16:45.990" v="3209"/>
        <pc:sldMkLst>
          <pc:docMk/>
          <pc:sldMk cId="69012227" sldId="288"/>
        </pc:sldMkLst>
        <pc:spChg chg="add mod">
          <ac:chgData name="Hà Tiến Đạt" userId="2c270499-d7a4-441a-931b-11c3708e529e" providerId="ADAL" clId="{DDB06710-498B-452A-93D4-3C2887EC2D6F}" dt="2025-10-27T15:05:31.475" v="3155" actId="1076"/>
          <ac:spMkLst>
            <pc:docMk/>
            <pc:sldMk cId="69012227" sldId="288"/>
            <ac:spMk id="3" creationId="{94EDC33E-F496-6624-4341-19F9DD3B8B49}"/>
          </ac:spMkLst>
        </pc:spChg>
        <pc:picChg chg="add mod">
          <ac:chgData name="Hà Tiến Đạt" userId="2c270499-d7a4-441a-931b-11c3708e529e" providerId="ADAL" clId="{DDB06710-498B-452A-93D4-3C2887EC2D6F}" dt="2025-10-27T15:03:53.624" v="3121" actId="1076"/>
          <ac:picMkLst>
            <pc:docMk/>
            <pc:sldMk cId="69012227" sldId="288"/>
            <ac:picMk id="2" creationId="{30C199BB-AFC0-8D91-10FD-5CD477B7208C}"/>
          </ac:picMkLst>
        </pc:picChg>
      </pc:sldChg>
      <pc:sldChg chg="addSp modSp new mod ord setBg">
        <pc:chgData name="Hà Tiến Đạt" userId="2c270499-d7a4-441a-931b-11c3708e529e" providerId="ADAL" clId="{DDB06710-498B-452A-93D4-3C2887EC2D6F}" dt="2025-10-27T15:29:51.570" v="3438"/>
        <pc:sldMkLst>
          <pc:docMk/>
          <pc:sldMk cId="239538685" sldId="289"/>
        </pc:sldMkLst>
        <pc:spChg chg="add mod">
          <ac:chgData name="Hà Tiến Đạt" userId="2c270499-d7a4-441a-931b-11c3708e529e" providerId="ADAL" clId="{DDB06710-498B-452A-93D4-3C2887EC2D6F}" dt="2025-10-27T15:05:42.847" v="3156" actId="1076"/>
          <ac:spMkLst>
            <pc:docMk/>
            <pc:sldMk cId="239538685" sldId="289"/>
            <ac:spMk id="3" creationId="{073FCAED-1F47-7373-D51F-E177D7A4A6F4}"/>
          </ac:spMkLst>
        </pc:spChg>
        <pc:picChg chg="add mod">
          <ac:chgData name="Hà Tiến Đạt" userId="2c270499-d7a4-441a-931b-11c3708e529e" providerId="ADAL" clId="{DDB06710-498B-452A-93D4-3C2887EC2D6F}" dt="2025-10-27T15:05:46.556" v="3158" actId="1076"/>
          <ac:picMkLst>
            <pc:docMk/>
            <pc:sldMk cId="239538685" sldId="289"/>
            <ac:picMk id="2" creationId="{E2C506EC-5FDD-977A-8852-4441BE80BE47}"/>
          </ac:picMkLst>
        </pc:picChg>
      </pc:sldChg>
      <pc:sldChg chg="addSp modSp add mod ord">
        <pc:chgData name="Hà Tiến Đạt" userId="2c270499-d7a4-441a-931b-11c3708e529e" providerId="ADAL" clId="{DDB06710-498B-452A-93D4-3C2887EC2D6F}" dt="2025-10-27T15:16:58.018" v="3213"/>
        <pc:sldMkLst>
          <pc:docMk/>
          <pc:sldMk cId="1960009361" sldId="290"/>
        </pc:sldMkLst>
        <pc:spChg chg="add mod">
          <ac:chgData name="Hà Tiến Đạt" userId="2c270499-d7a4-441a-931b-11c3708e529e" providerId="ADAL" clId="{DDB06710-498B-452A-93D4-3C2887EC2D6F}" dt="2025-10-27T15:16:16.779" v="3205" actId="1076"/>
          <ac:spMkLst>
            <pc:docMk/>
            <pc:sldMk cId="1960009361" sldId="290"/>
            <ac:spMk id="10" creationId="{6D397037-8272-7D5D-74D5-F99A93A629E5}"/>
          </ac:spMkLst>
        </pc:spChg>
      </pc:sldChg>
      <pc:sldChg chg="modSp mod">
        <pc:chgData name="Hà Tiến Đạt" userId="2c270499-d7a4-441a-931b-11c3708e529e" providerId="ADAL" clId="{DDB06710-498B-452A-93D4-3C2887EC2D6F}" dt="2025-10-27T15:24:35.662" v="3380" actId="20577"/>
        <pc:sldMkLst>
          <pc:docMk/>
          <pc:sldMk cId="98202571" sldId="291"/>
        </pc:sldMkLst>
        <pc:spChg chg="mod">
          <ac:chgData name="Hà Tiến Đạt" userId="2c270499-d7a4-441a-931b-11c3708e529e" providerId="ADAL" clId="{DDB06710-498B-452A-93D4-3C2887EC2D6F}" dt="2025-10-27T15:24:35.662" v="3380" actId="20577"/>
          <ac:spMkLst>
            <pc:docMk/>
            <pc:sldMk cId="98202571" sldId="291"/>
            <ac:spMk id="3" creationId="{D3E22A79-017F-90DA-7CA6-2B3C111C0233}"/>
          </ac:spMkLst>
        </pc:spChg>
        <pc:spChg chg="mod">
          <ac:chgData name="Hà Tiến Đạt" userId="2c270499-d7a4-441a-931b-11c3708e529e" providerId="ADAL" clId="{DDB06710-498B-452A-93D4-3C2887EC2D6F}" dt="2025-10-27T15:24:18.595" v="3377" actId="1076"/>
          <ac:spMkLst>
            <pc:docMk/>
            <pc:sldMk cId="98202571" sldId="291"/>
            <ac:spMk id="10" creationId="{B5D8ABE5-0E71-AA41-4750-BFB4A198C5AB}"/>
          </ac:spMkLst>
        </pc:spChg>
        <pc:picChg chg="mod">
          <ac:chgData name="Hà Tiến Đạt" userId="2c270499-d7a4-441a-931b-11c3708e529e" providerId="ADAL" clId="{DDB06710-498B-452A-93D4-3C2887EC2D6F}" dt="2025-10-27T15:24:07.704" v="3374" actId="1076"/>
          <ac:picMkLst>
            <pc:docMk/>
            <pc:sldMk cId="98202571" sldId="291"/>
            <ac:picMk id="2" creationId="{29C7DD7F-2F3F-B6DC-DE30-B82C8D09E52F}"/>
          </ac:picMkLst>
        </pc:picChg>
      </pc:sldChg>
      <pc:sldChg chg="addSp delSp modSp mod">
        <pc:chgData name="Hà Tiến Đạt" userId="2c270499-d7a4-441a-931b-11c3708e529e" providerId="ADAL" clId="{DDB06710-498B-452A-93D4-3C2887EC2D6F}" dt="2025-10-27T15:28:07.266" v="3402" actId="1076"/>
        <pc:sldMkLst>
          <pc:docMk/>
          <pc:sldMk cId="4017092624" sldId="292"/>
        </pc:sldMkLst>
        <pc:spChg chg="mod">
          <ac:chgData name="Hà Tiến Đạt" userId="2c270499-d7a4-441a-931b-11c3708e529e" providerId="ADAL" clId="{DDB06710-498B-452A-93D4-3C2887EC2D6F}" dt="2025-10-27T15:25:00.172" v="3385" actId="20577"/>
          <ac:spMkLst>
            <pc:docMk/>
            <pc:sldMk cId="4017092624" sldId="292"/>
            <ac:spMk id="3" creationId="{F4355543-DB85-5D11-0B00-597F64F35FD5}"/>
          </ac:spMkLst>
        </pc:spChg>
        <pc:spChg chg="mod">
          <ac:chgData name="Hà Tiến Đạt" userId="2c270499-d7a4-441a-931b-11c3708e529e" providerId="ADAL" clId="{DDB06710-498B-452A-93D4-3C2887EC2D6F}" dt="2025-10-27T15:28:07.266" v="3402" actId="1076"/>
          <ac:spMkLst>
            <pc:docMk/>
            <pc:sldMk cId="4017092624" sldId="292"/>
            <ac:spMk id="10" creationId="{1408DA87-0389-CB9D-E7BC-421D166BF65A}"/>
          </ac:spMkLst>
        </pc:spChg>
        <pc:picChg chg="add del mod">
          <ac:chgData name="Hà Tiến Đạt" userId="2c270499-d7a4-441a-931b-11c3708e529e" providerId="ADAL" clId="{DDB06710-498B-452A-93D4-3C2887EC2D6F}" dt="2025-10-27T15:27:30.901" v="3391" actId="478"/>
          <ac:picMkLst>
            <pc:docMk/>
            <pc:sldMk cId="4017092624" sldId="292"/>
            <ac:picMk id="2" creationId="{F45DF689-C2BE-BA86-0738-15C55FB76A97}"/>
          </ac:picMkLst>
        </pc:picChg>
        <pc:picChg chg="add mod">
          <ac:chgData name="Hà Tiến Đạt" userId="2c270499-d7a4-441a-931b-11c3708e529e" providerId="ADAL" clId="{DDB06710-498B-452A-93D4-3C2887EC2D6F}" dt="2025-10-27T15:27:44.876" v="3397" actId="1076"/>
          <ac:picMkLst>
            <pc:docMk/>
            <pc:sldMk cId="4017092624" sldId="292"/>
            <ac:picMk id="4" creationId="{357F5E0A-3A6D-5640-7737-5714F33218C2}"/>
          </ac:picMkLst>
        </pc:picChg>
        <pc:picChg chg="del">
          <ac:chgData name="Hà Tiến Đạt" userId="2c270499-d7a4-441a-931b-11c3708e529e" providerId="ADAL" clId="{DDB06710-498B-452A-93D4-3C2887EC2D6F}" dt="2025-10-27T15:27:06.736" v="3386" actId="478"/>
          <ac:picMkLst>
            <pc:docMk/>
            <pc:sldMk cId="4017092624" sldId="292"/>
            <ac:picMk id="8" creationId="{D5E48448-53AF-EF98-2075-161FDBD450A7}"/>
          </ac:picMkLst>
        </pc:picChg>
      </pc:sldChg>
      <pc:sldChg chg="addSp modSp new mod">
        <pc:chgData name="Hà Tiến Đạt" userId="2c270499-d7a4-441a-931b-11c3708e529e" providerId="ADAL" clId="{DDB06710-498B-452A-93D4-3C2887EC2D6F}" dt="2025-10-27T15:22:07.443" v="3356" actId="1076"/>
        <pc:sldMkLst>
          <pc:docMk/>
          <pc:sldMk cId="4134939611" sldId="293"/>
        </pc:sldMkLst>
        <pc:graphicFrameChg chg="add mod modGraphic">
          <ac:chgData name="Hà Tiến Đạt" userId="2c270499-d7a4-441a-931b-11c3708e529e" providerId="ADAL" clId="{DDB06710-498B-452A-93D4-3C2887EC2D6F}" dt="2025-10-27T15:22:07.443" v="3356" actId="1076"/>
          <ac:graphicFrameMkLst>
            <pc:docMk/>
            <pc:sldMk cId="4134939611" sldId="293"/>
            <ac:graphicFrameMk id="2" creationId="{F0FE313B-46A0-E28F-24A4-F9DDC82B700F}"/>
          </ac:graphicFrameMkLst>
        </pc:graphicFrameChg>
      </pc:sldChg>
      <pc:sldChg chg="addSp delSp modSp add mod">
        <pc:chgData name="Hà Tiến Đạt" userId="2c270499-d7a4-441a-931b-11c3708e529e" providerId="ADAL" clId="{DDB06710-498B-452A-93D4-3C2887EC2D6F}" dt="2025-10-27T15:29:36.969" v="3436" actId="20577"/>
        <pc:sldMkLst>
          <pc:docMk/>
          <pc:sldMk cId="1981781281" sldId="294"/>
        </pc:sldMkLst>
        <pc:spChg chg="mod">
          <ac:chgData name="Hà Tiến Đạt" userId="2c270499-d7a4-441a-931b-11c3708e529e" providerId="ADAL" clId="{DDB06710-498B-452A-93D4-3C2887EC2D6F}" dt="2025-10-27T15:29:36.969" v="3436" actId="20577"/>
          <ac:spMkLst>
            <pc:docMk/>
            <pc:sldMk cId="1981781281" sldId="294"/>
            <ac:spMk id="3" creationId="{C361CBCF-ADDA-F0F6-5510-A929E01F8CBA}"/>
          </ac:spMkLst>
        </pc:spChg>
        <pc:spChg chg="mod">
          <ac:chgData name="Hà Tiến Đạt" userId="2c270499-d7a4-441a-931b-11c3708e529e" providerId="ADAL" clId="{DDB06710-498B-452A-93D4-3C2887EC2D6F}" dt="2025-10-27T15:29:28.357" v="3421" actId="20577"/>
          <ac:spMkLst>
            <pc:docMk/>
            <pc:sldMk cId="1981781281" sldId="294"/>
            <ac:spMk id="10" creationId="{981B2E74-93ED-6E77-001C-CA9D8AD489B7}"/>
          </ac:spMkLst>
        </pc:spChg>
        <pc:picChg chg="add mod">
          <ac:chgData name="Hà Tiến Đạt" userId="2c270499-d7a4-441a-931b-11c3708e529e" providerId="ADAL" clId="{DDB06710-498B-452A-93D4-3C2887EC2D6F}" dt="2025-10-27T15:29:26.399" v="3420" actId="1076"/>
          <ac:picMkLst>
            <pc:docMk/>
            <pc:sldMk cId="1981781281" sldId="294"/>
            <ac:picMk id="2" creationId="{E3913C30-C212-8029-C622-A3420DF7E3A3}"/>
          </ac:picMkLst>
        </pc:picChg>
        <pc:picChg chg="del">
          <ac:chgData name="Hà Tiến Đạt" userId="2c270499-d7a4-441a-931b-11c3708e529e" providerId="ADAL" clId="{DDB06710-498B-452A-93D4-3C2887EC2D6F}" dt="2025-10-27T15:28:32.032" v="3406" actId="478"/>
          <ac:picMkLst>
            <pc:docMk/>
            <pc:sldMk cId="1981781281" sldId="294"/>
            <ac:picMk id="4" creationId="{68DF1968-D0BB-1789-74AD-6B58FAB8659D}"/>
          </ac:picMkLst>
        </pc:picChg>
      </pc:sldChg>
      <pc:sldChg chg="addSp delSp modSp new del mod">
        <pc:chgData name="Hà Tiến Đạt" userId="2c270499-d7a4-441a-931b-11c3708e529e" providerId="ADAL" clId="{DDB06710-498B-452A-93D4-3C2887EC2D6F}" dt="2025-10-27T15:23:03.426" v="3361" actId="2696"/>
        <pc:sldMkLst>
          <pc:docMk/>
          <pc:sldMk cId="2143915208" sldId="294"/>
        </pc:sldMkLst>
        <pc:spChg chg="del mod topLvl">
          <ac:chgData name="Hà Tiến Đạt" userId="2c270499-d7a4-441a-931b-11c3708e529e" providerId="ADAL" clId="{DDB06710-498B-452A-93D4-3C2887EC2D6F}" dt="2025-10-27T15:23:00.812" v="3360" actId="478"/>
          <ac:spMkLst>
            <pc:docMk/>
            <pc:sldMk cId="2143915208" sldId="294"/>
            <ac:spMk id="3" creationId="{6E1DF893-61A0-E14A-95FC-22A2874CD4DF}"/>
          </ac:spMkLst>
        </pc:spChg>
        <pc:spChg chg="mod topLvl">
          <ac:chgData name="Hà Tiến Đạt" userId="2c270499-d7a4-441a-931b-11c3708e529e" providerId="ADAL" clId="{DDB06710-498B-452A-93D4-3C2887EC2D6F}" dt="2025-10-27T15:23:00.812" v="3360" actId="478"/>
          <ac:spMkLst>
            <pc:docMk/>
            <pc:sldMk cId="2143915208" sldId="294"/>
            <ac:spMk id="4" creationId="{905A98E5-855C-B728-183A-B8BED35BBC31}"/>
          </ac:spMkLst>
        </pc:spChg>
        <pc:grpChg chg="add del mod">
          <ac:chgData name="Hà Tiến Đạt" userId="2c270499-d7a4-441a-931b-11c3708e529e" providerId="ADAL" clId="{DDB06710-498B-452A-93D4-3C2887EC2D6F}" dt="2025-10-27T15:23:00.812" v="3360" actId="478"/>
          <ac:grpSpMkLst>
            <pc:docMk/>
            <pc:sldMk cId="2143915208" sldId="294"/>
            <ac:grpSpMk id="2" creationId="{A1B4FC94-B9A9-2FF8-39A3-230BE7BA8C13}"/>
          </ac:grpSpMkLst>
        </pc:grpChg>
      </pc:sldChg>
      <pc:sldChg chg="new del">
        <pc:chgData name="Hà Tiến Đạt" userId="2c270499-d7a4-441a-931b-11c3708e529e" providerId="ADAL" clId="{DDB06710-498B-452A-93D4-3C2887EC2D6F}" dt="2025-10-27T15:28:18.240" v="3404" actId="47"/>
        <pc:sldMkLst>
          <pc:docMk/>
          <pc:sldMk cId="3579751559" sldId="294"/>
        </pc:sldMkLst>
      </pc:sldChg>
    </pc:docChg>
  </pc:docChgLst>
  <pc:docChgLst>
    <pc:chgData name="Hà Tiến Đạt" userId="2c270499-d7a4-441a-931b-11c3708e529e" providerId="ADAL" clId="{1F2FD4F7-5D99-4895-B4DF-7A9B8C6C9F45}"/>
    <pc:docChg chg="undo custSel addSld modSld sldOrd">
      <pc:chgData name="Hà Tiến Đạt" userId="2c270499-d7a4-441a-931b-11c3708e529e" providerId="ADAL" clId="{1F2FD4F7-5D99-4895-B4DF-7A9B8C6C9F45}" dt="2025-10-28T12:07:42.390" v="374" actId="1076"/>
      <pc:docMkLst>
        <pc:docMk/>
      </pc:docMkLst>
      <pc:sldChg chg="delSp modSp mod">
        <pc:chgData name="Hà Tiến Đạt" userId="2c270499-d7a4-441a-931b-11c3708e529e" providerId="ADAL" clId="{1F2FD4F7-5D99-4895-B4DF-7A9B8C6C9F45}" dt="2025-10-27T11:16:49.952" v="6" actId="478"/>
        <pc:sldMkLst>
          <pc:docMk/>
          <pc:sldMk cId="0" sldId="259"/>
        </pc:sldMkLst>
        <pc:spChg chg="del mod">
          <ac:chgData name="Hà Tiến Đạt" userId="2c270499-d7a4-441a-931b-11c3708e529e" providerId="ADAL" clId="{1F2FD4F7-5D99-4895-B4DF-7A9B8C6C9F45}" dt="2025-10-27T11:16:49.952" v="6" actId="478"/>
          <ac:spMkLst>
            <pc:docMk/>
            <pc:sldMk cId="0" sldId="259"/>
            <ac:spMk id="2" creationId="{FD60DE25-2E7F-59AC-460D-3AE90F70AFF7}"/>
          </ac:spMkLst>
        </pc:spChg>
        <pc:grpChg chg="mod">
          <ac:chgData name="Hà Tiến Đạt" userId="2c270499-d7a4-441a-931b-11c3708e529e" providerId="ADAL" clId="{1F2FD4F7-5D99-4895-B4DF-7A9B8C6C9F45}" dt="2025-10-27T10:14:11.909" v="0" actId="14100"/>
          <ac:grpSpMkLst>
            <pc:docMk/>
            <pc:sldMk cId="0" sldId="259"/>
            <ac:grpSpMk id="8" creationId="{00000000-0000-0000-0000-000000000000}"/>
          </ac:grpSpMkLst>
        </pc:grpChg>
        <pc:graphicFrameChg chg="modGraphic">
          <ac:chgData name="Hà Tiến Đạt" userId="2c270499-d7a4-441a-931b-11c3708e529e" providerId="ADAL" clId="{1F2FD4F7-5D99-4895-B4DF-7A9B8C6C9F45}" dt="2025-10-27T10:14:21.502" v="3" actId="14734"/>
          <ac:graphicFrameMkLst>
            <pc:docMk/>
            <pc:sldMk cId="0" sldId="259"/>
            <ac:graphicFrameMk id="70" creationId="{CDCFF1ED-0485-4F29-6A8F-2568E4C21F2A}"/>
          </ac:graphicFrameMkLst>
        </pc:graphicFrameChg>
      </pc:sldChg>
      <pc:sldChg chg="modSp mod">
        <pc:chgData name="Hà Tiến Đạt" userId="2c270499-d7a4-441a-931b-11c3708e529e" providerId="ADAL" clId="{1F2FD4F7-5D99-4895-B4DF-7A9B8C6C9F45}" dt="2025-10-28T11:09:06.814" v="174" actId="1582"/>
        <pc:sldMkLst>
          <pc:docMk/>
          <pc:sldMk cId="0" sldId="264"/>
        </pc:sldMkLst>
        <pc:spChg chg="mod">
          <ac:chgData name="Hà Tiến Đạt" userId="2c270499-d7a4-441a-931b-11c3708e529e" providerId="ADAL" clId="{1F2FD4F7-5D99-4895-B4DF-7A9B8C6C9F45}" dt="2025-10-28T11:08:34.877" v="167" actId="207"/>
          <ac:spMkLst>
            <pc:docMk/>
            <pc:sldMk cId="0" sldId="264"/>
            <ac:spMk id="53" creationId="{57DA5EF8-F01D-0447-99DD-5E2C636215C8}"/>
          </ac:spMkLst>
        </pc:spChg>
        <pc:spChg chg="mod">
          <ac:chgData name="Hà Tiến Đạt" userId="2c270499-d7a4-441a-931b-11c3708e529e" providerId="ADAL" clId="{1F2FD4F7-5D99-4895-B4DF-7A9B8C6C9F45}" dt="2025-10-28T11:08:50.838" v="170" actId="207"/>
          <ac:spMkLst>
            <pc:docMk/>
            <pc:sldMk cId="0" sldId="264"/>
            <ac:spMk id="54" creationId="{00481C7C-7B7F-E23B-C443-765158B790E1}"/>
          </ac:spMkLst>
        </pc:spChg>
        <pc:spChg chg="mod">
          <ac:chgData name="Hà Tiến Đạt" userId="2c270499-d7a4-441a-931b-11c3708e529e" providerId="ADAL" clId="{1F2FD4F7-5D99-4895-B4DF-7A9B8C6C9F45}" dt="2025-10-28T11:08:59.162" v="172" actId="1582"/>
          <ac:spMkLst>
            <pc:docMk/>
            <pc:sldMk cId="0" sldId="264"/>
            <ac:spMk id="55" creationId="{75B26268-72B5-9CB4-9B58-0D79E1EBDBF7}"/>
          </ac:spMkLst>
        </pc:spChg>
        <pc:spChg chg="mod">
          <ac:chgData name="Hà Tiến Đạt" userId="2c270499-d7a4-441a-931b-11c3708e529e" providerId="ADAL" clId="{1F2FD4F7-5D99-4895-B4DF-7A9B8C6C9F45}" dt="2025-10-28T11:09:06.814" v="174" actId="1582"/>
          <ac:spMkLst>
            <pc:docMk/>
            <pc:sldMk cId="0" sldId="264"/>
            <ac:spMk id="56" creationId="{257E44B5-6B05-EAA0-83AD-40340413C354}"/>
          </ac:spMkLst>
        </pc:spChg>
      </pc:sldChg>
      <pc:sldChg chg="delSp modSp mod">
        <pc:chgData name="Hà Tiến Đạt" userId="2c270499-d7a4-441a-931b-11c3708e529e" providerId="ADAL" clId="{1F2FD4F7-5D99-4895-B4DF-7A9B8C6C9F45}" dt="2025-10-28T11:18:22.691" v="318" actId="207"/>
        <pc:sldMkLst>
          <pc:docMk/>
          <pc:sldMk cId="0" sldId="265"/>
        </pc:sldMkLst>
        <pc:spChg chg="del">
          <ac:chgData name="Hà Tiến Đạt" userId="2c270499-d7a4-441a-931b-11c3708e529e" providerId="ADAL" clId="{1F2FD4F7-5D99-4895-B4DF-7A9B8C6C9F45}" dt="2025-10-28T11:17:09.926" v="213" actId="478"/>
          <ac:spMkLst>
            <pc:docMk/>
            <pc:sldMk cId="0" sldId="265"/>
            <ac:spMk id="62" creationId="{00000000-0000-0000-0000-000000000000}"/>
          </ac:spMkLst>
        </pc:spChg>
        <pc:spChg chg="del">
          <ac:chgData name="Hà Tiến Đạt" userId="2c270499-d7a4-441a-931b-11c3708e529e" providerId="ADAL" clId="{1F2FD4F7-5D99-4895-B4DF-7A9B8C6C9F45}" dt="2025-10-28T11:17:13.444" v="216" actId="478"/>
          <ac:spMkLst>
            <pc:docMk/>
            <pc:sldMk cId="0" sldId="265"/>
            <ac:spMk id="63" creationId="{00000000-0000-0000-0000-000000000000}"/>
          </ac:spMkLst>
        </pc:spChg>
        <pc:spChg chg="del">
          <ac:chgData name="Hà Tiến Đạt" userId="2c270499-d7a4-441a-931b-11c3708e529e" providerId="ADAL" clId="{1F2FD4F7-5D99-4895-B4DF-7A9B8C6C9F45}" dt="2025-10-28T11:17:12.736" v="215" actId="478"/>
          <ac:spMkLst>
            <pc:docMk/>
            <pc:sldMk cId="0" sldId="265"/>
            <ac:spMk id="64" creationId="{00000000-0000-0000-0000-000000000000}"/>
          </ac:spMkLst>
        </pc:spChg>
        <pc:spChg chg="del">
          <ac:chgData name="Hà Tiến Đạt" userId="2c270499-d7a4-441a-931b-11c3708e529e" providerId="ADAL" clId="{1F2FD4F7-5D99-4895-B4DF-7A9B8C6C9F45}" dt="2025-10-28T11:17:12.037" v="214" actId="478"/>
          <ac:spMkLst>
            <pc:docMk/>
            <pc:sldMk cId="0" sldId="265"/>
            <ac:spMk id="65" creationId="{00000000-0000-0000-0000-000000000000}"/>
          </ac:spMkLst>
        </pc:spChg>
        <pc:spChg chg="del">
          <ac:chgData name="Hà Tiến Đạt" userId="2c270499-d7a4-441a-931b-11c3708e529e" providerId="ADAL" clId="{1F2FD4F7-5D99-4895-B4DF-7A9B8C6C9F45}" dt="2025-10-28T11:17:08.341" v="212" actId="478"/>
          <ac:spMkLst>
            <pc:docMk/>
            <pc:sldMk cId="0" sldId="265"/>
            <ac:spMk id="66" creationId="{00000000-0000-0000-0000-000000000000}"/>
          </ac:spMkLst>
        </pc:spChg>
        <pc:spChg chg="mod">
          <ac:chgData name="Hà Tiến Đạt" userId="2c270499-d7a4-441a-931b-11c3708e529e" providerId="ADAL" clId="{1F2FD4F7-5D99-4895-B4DF-7A9B8C6C9F45}" dt="2025-10-28T11:18:22.691" v="318" actId="207"/>
          <ac:spMkLst>
            <pc:docMk/>
            <pc:sldMk cId="0" sldId="265"/>
            <ac:spMk id="67" creationId="{00000000-0000-0000-0000-000000000000}"/>
          </ac:spMkLst>
        </pc:spChg>
        <pc:grpChg chg="del">
          <ac:chgData name="Hà Tiến Đạt" userId="2c270499-d7a4-441a-931b-11c3708e529e" providerId="ADAL" clId="{1F2FD4F7-5D99-4895-B4DF-7A9B8C6C9F45}" dt="2025-10-28T11:17:15.121" v="218" actId="478"/>
          <ac:grpSpMkLst>
            <pc:docMk/>
            <pc:sldMk cId="0" sldId="265"/>
            <ac:grpSpMk id="2" creationId="{00000000-0000-0000-0000-000000000000}"/>
          </ac:grpSpMkLst>
        </pc:grpChg>
        <pc:grpChg chg="del">
          <ac:chgData name="Hà Tiến Đạt" userId="2c270499-d7a4-441a-931b-11c3708e529e" providerId="ADAL" clId="{1F2FD4F7-5D99-4895-B4DF-7A9B8C6C9F45}" dt="2025-10-28T11:17:14.075" v="217" actId="478"/>
          <ac:grpSpMkLst>
            <pc:docMk/>
            <pc:sldMk cId="0" sldId="265"/>
            <ac:grpSpMk id="5" creationId="{00000000-0000-0000-0000-000000000000}"/>
          </ac:grpSpMkLst>
        </pc:grpChg>
        <pc:grpChg chg="mod">
          <ac:chgData name="Hà Tiến Đạt" userId="2c270499-d7a4-441a-931b-11c3708e529e" providerId="ADAL" clId="{1F2FD4F7-5D99-4895-B4DF-7A9B8C6C9F45}" dt="2025-10-28T11:18:07.665" v="314" actId="1076"/>
          <ac:grpSpMkLst>
            <pc:docMk/>
            <pc:sldMk cId="0" sldId="265"/>
            <ac:grpSpMk id="12" creationId="{00000000-0000-0000-0000-000000000000}"/>
          </ac:grpSpMkLst>
        </pc:grpChg>
        <pc:grpChg chg="mod">
          <ac:chgData name="Hà Tiến Đạt" userId="2c270499-d7a4-441a-931b-11c3708e529e" providerId="ADAL" clId="{1F2FD4F7-5D99-4895-B4DF-7A9B8C6C9F45}" dt="2025-10-28T11:18:16.076" v="316" actId="1076"/>
          <ac:grpSpMkLst>
            <pc:docMk/>
            <pc:sldMk cId="0" sldId="265"/>
            <ac:grpSpMk id="22" creationId="{00000000-0000-0000-0000-000000000000}"/>
          </ac:grpSpMkLst>
        </pc:grpChg>
        <pc:grpChg chg="mod">
          <ac:chgData name="Hà Tiến Đạt" userId="2c270499-d7a4-441a-931b-11c3708e529e" providerId="ADAL" clId="{1F2FD4F7-5D99-4895-B4DF-7A9B8C6C9F45}" dt="2025-10-28T11:18:08.771" v="315" actId="1076"/>
          <ac:grpSpMkLst>
            <pc:docMk/>
            <pc:sldMk cId="0" sldId="265"/>
            <ac:grpSpMk id="32" creationId="{00000000-0000-0000-0000-000000000000}"/>
          </ac:grpSpMkLst>
        </pc:grpChg>
      </pc:sldChg>
      <pc:sldChg chg="modSp mod">
        <pc:chgData name="Hà Tiến Đạt" userId="2c270499-d7a4-441a-931b-11c3708e529e" providerId="ADAL" clId="{1F2FD4F7-5D99-4895-B4DF-7A9B8C6C9F45}" dt="2025-10-28T11:10:05.475" v="186" actId="208"/>
        <pc:sldMkLst>
          <pc:docMk/>
          <pc:sldMk cId="3642534371" sldId="274"/>
        </pc:sldMkLst>
        <pc:spChg chg="mod">
          <ac:chgData name="Hà Tiến Đạt" userId="2c270499-d7a4-441a-931b-11c3708e529e" providerId="ADAL" clId="{1F2FD4F7-5D99-4895-B4DF-7A9B8C6C9F45}" dt="2025-10-28T11:10:05.475" v="186" actId="208"/>
          <ac:spMkLst>
            <pc:docMk/>
            <pc:sldMk cId="3642534371" sldId="274"/>
            <ac:spMk id="3" creationId="{A6EA9A01-F998-DE2F-1ABE-0E0095BFCD26}"/>
          </ac:spMkLst>
        </pc:spChg>
        <pc:spChg chg="mod">
          <ac:chgData name="Hà Tiến Đạt" userId="2c270499-d7a4-441a-931b-11c3708e529e" providerId="ADAL" clId="{1F2FD4F7-5D99-4895-B4DF-7A9B8C6C9F45}" dt="2025-10-28T11:09:55.561" v="183" actId="208"/>
          <ac:spMkLst>
            <pc:docMk/>
            <pc:sldMk cId="3642534371" sldId="274"/>
            <ac:spMk id="4" creationId="{D071DA9E-7B43-66A7-13A3-6AA35B82355B}"/>
          </ac:spMkLst>
        </pc:spChg>
        <pc:spChg chg="mod">
          <ac:chgData name="Hà Tiến Đạt" userId="2c270499-d7a4-441a-931b-11c3708e529e" providerId="ADAL" clId="{1F2FD4F7-5D99-4895-B4DF-7A9B8C6C9F45}" dt="2025-10-28T11:09:44.545" v="180" actId="207"/>
          <ac:spMkLst>
            <pc:docMk/>
            <pc:sldMk cId="3642534371" sldId="274"/>
            <ac:spMk id="5" creationId="{21FF1EA6-A138-FB4F-2F5F-91B375FF2B57}"/>
          </ac:spMkLst>
        </pc:spChg>
        <pc:spChg chg="mod">
          <ac:chgData name="Hà Tiến Đạt" userId="2c270499-d7a4-441a-931b-11c3708e529e" providerId="ADAL" clId="{1F2FD4F7-5D99-4895-B4DF-7A9B8C6C9F45}" dt="2025-10-28T11:09:34.220" v="177" actId="207"/>
          <ac:spMkLst>
            <pc:docMk/>
            <pc:sldMk cId="3642534371" sldId="274"/>
            <ac:spMk id="6" creationId="{72DAF1D7-777D-121C-2DAD-837193CE3E5D}"/>
          </ac:spMkLst>
        </pc:spChg>
      </pc:sldChg>
      <pc:sldChg chg="addSp modSp mod">
        <pc:chgData name="Hà Tiến Đạt" userId="2c270499-d7a4-441a-931b-11c3708e529e" providerId="ADAL" clId="{1F2FD4F7-5D99-4895-B4DF-7A9B8C6C9F45}" dt="2025-10-27T12:39:06.313" v="157" actId="1076"/>
        <pc:sldMkLst>
          <pc:docMk/>
          <pc:sldMk cId="1970512969" sldId="275"/>
        </pc:sldMkLst>
        <pc:spChg chg="add mod">
          <ac:chgData name="Hà Tiến Đạt" userId="2c270499-d7a4-441a-931b-11c3708e529e" providerId="ADAL" clId="{1F2FD4F7-5D99-4895-B4DF-7A9B8C6C9F45}" dt="2025-10-27T12:39:06.313" v="157" actId="1076"/>
          <ac:spMkLst>
            <pc:docMk/>
            <pc:sldMk cId="1970512969" sldId="275"/>
            <ac:spMk id="2" creationId="{691E14F2-B9A8-94BB-494B-2D2B8EABE00F}"/>
          </ac:spMkLst>
        </pc:spChg>
      </pc:sldChg>
      <pc:sldChg chg="ord">
        <pc:chgData name="Hà Tiến Đạt" userId="2c270499-d7a4-441a-931b-11c3708e529e" providerId="ADAL" clId="{1F2FD4F7-5D99-4895-B4DF-7A9B8C6C9F45}" dt="2025-10-27T12:53:01.399" v="161"/>
        <pc:sldMkLst>
          <pc:docMk/>
          <pc:sldMk cId="1347375070" sldId="276"/>
        </pc:sldMkLst>
      </pc:sldChg>
      <pc:sldChg chg="ord">
        <pc:chgData name="Hà Tiến Đạt" userId="2c270499-d7a4-441a-931b-11c3708e529e" providerId="ADAL" clId="{1F2FD4F7-5D99-4895-B4DF-7A9B8C6C9F45}" dt="2025-10-27T12:52:59.102" v="159"/>
        <pc:sldMkLst>
          <pc:docMk/>
          <pc:sldMk cId="1476499428" sldId="278"/>
        </pc:sldMkLst>
      </pc:sldChg>
      <pc:sldChg chg="addSp delSp modSp new mod setBg">
        <pc:chgData name="Hà Tiến Đạt" userId="2c270499-d7a4-441a-931b-11c3708e529e" providerId="ADAL" clId="{1F2FD4F7-5D99-4895-B4DF-7A9B8C6C9F45}" dt="2025-10-27T12:29:25.861" v="95" actId="1076"/>
        <pc:sldMkLst>
          <pc:docMk/>
          <pc:sldMk cId="3512206391" sldId="281"/>
        </pc:sldMkLst>
        <pc:spChg chg="add mod">
          <ac:chgData name="Hà Tiến Đạt" userId="2c270499-d7a4-441a-931b-11c3708e529e" providerId="ADAL" clId="{1F2FD4F7-5D99-4895-B4DF-7A9B8C6C9F45}" dt="2025-10-27T12:29:15.077" v="91" actId="26606"/>
          <ac:spMkLst>
            <pc:docMk/>
            <pc:sldMk cId="3512206391" sldId="281"/>
            <ac:spMk id="3" creationId="{9FF887BC-44B1-9B0E-B1A6-9F6A67E89941}"/>
          </ac:spMkLst>
        </pc:spChg>
        <pc:spChg chg="add del">
          <ac:chgData name="Hà Tiến Đạt" userId="2c270499-d7a4-441a-931b-11c3708e529e" providerId="ADAL" clId="{1F2FD4F7-5D99-4895-B4DF-7A9B8C6C9F45}" dt="2025-10-27T12:29:15.077" v="91" actId="26606"/>
          <ac:spMkLst>
            <pc:docMk/>
            <pc:sldMk cId="3512206391" sldId="281"/>
            <ac:spMk id="8" creationId="{A8384FB5-9ADC-4DDC-881B-597D56F5B15D}"/>
          </ac:spMkLst>
        </pc:spChg>
        <pc:spChg chg="add del">
          <ac:chgData name="Hà Tiến Đạt" userId="2c270499-d7a4-441a-931b-11c3708e529e" providerId="ADAL" clId="{1F2FD4F7-5D99-4895-B4DF-7A9B8C6C9F45}" dt="2025-10-27T12:29:15.077" v="91" actId="26606"/>
          <ac:spMkLst>
            <pc:docMk/>
            <pc:sldMk cId="3512206391" sldId="281"/>
            <ac:spMk id="10" creationId="{1199E1B1-A8C0-4FE8-A5A8-1CB41D69F857}"/>
          </ac:spMkLst>
        </pc:spChg>
        <pc:spChg chg="add del">
          <ac:chgData name="Hà Tiến Đạt" userId="2c270499-d7a4-441a-931b-11c3708e529e" providerId="ADAL" clId="{1F2FD4F7-5D99-4895-B4DF-7A9B8C6C9F45}" dt="2025-10-27T12:29:15.077" v="91" actId="26606"/>
          <ac:spMkLst>
            <pc:docMk/>
            <pc:sldMk cId="3512206391" sldId="281"/>
            <ac:spMk id="12" creationId="{84A8DE83-DE75-4B41-9DB4-A7EC0B0DEC0B}"/>
          </ac:spMkLst>
        </pc:spChg>
        <pc:spChg chg="add del">
          <ac:chgData name="Hà Tiến Đạt" userId="2c270499-d7a4-441a-931b-11c3708e529e" providerId="ADAL" clId="{1F2FD4F7-5D99-4895-B4DF-7A9B8C6C9F45}" dt="2025-10-27T12:29:15.077" v="91" actId="26606"/>
          <ac:spMkLst>
            <pc:docMk/>
            <pc:sldMk cId="3512206391" sldId="281"/>
            <ac:spMk id="14" creationId="{A7009A0A-BEF5-4EAC-AF15-E4F9F002E239}"/>
          </ac:spMkLst>
        </pc:spChg>
        <pc:spChg chg="add">
          <ac:chgData name="Hà Tiến Đạt" userId="2c270499-d7a4-441a-931b-11c3708e529e" providerId="ADAL" clId="{1F2FD4F7-5D99-4895-B4DF-7A9B8C6C9F45}" dt="2025-10-27T12:29:15.077" v="91" actId="26606"/>
          <ac:spMkLst>
            <pc:docMk/>
            <pc:sldMk cId="3512206391" sldId="281"/>
            <ac:spMk id="19" creationId="{BCED4D40-4B67-4331-AC48-79B82B4A47D8}"/>
          </ac:spMkLst>
        </pc:spChg>
        <pc:spChg chg="add">
          <ac:chgData name="Hà Tiến Đạt" userId="2c270499-d7a4-441a-931b-11c3708e529e" providerId="ADAL" clId="{1F2FD4F7-5D99-4895-B4DF-7A9B8C6C9F45}" dt="2025-10-27T12:29:15.077" v="91" actId="26606"/>
          <ac:spMkLst>
            <pc:docMk/>
            <pc:sldMk cId="3512206391" sldId="281"/>
            <ac:spMk id="21" creationId="{670CEDEF-4F34-412E-84EE-329C1E936AF5}"/>
          </ac:spMkLst>
        </pc:spChg>
        <pc:picChg chg="add mod ord">
          <ac:chgData name="Hà Tiến Đạt" userId="2c270499-d7a4-441a-931b-11c3708e529e" providerId="ADAL" clId="{1F2FD4F7-5D99-4895-B4DF-7A9B8C6C9F45}" dt="2025-10-27T12:29:25.861" v="95" actId="1076"/>
          <ac:picMkLst>
            <pc:docMk/>
            <pc:sldMk cId="3512206391" sldId="281"/>
            <ac:picMk id="2" creationId="{388D2EB8-AFB6-CC8C-2D58-277A43C5E3F5}"/>
          </ac:picMkLst>
        </pc:picChg>
      </pc:sldChg>
      <pc:sldChg chg="addSp modSp new mod">
        <pc:chgData name="Hà Tiến Đạt" userId="2c270499-d7a4-441a-931b-11c3708e529e" providerId="ADAL" clId="{1F2FD4F7-5D99-4895-B4DF-7A9B8C6C9F45}" dt="2025-10-27T12:34:51.830" v="146" actId="1076"/>
        <pc:sldMkLst>
          <pc:docMk/>
          <pc:sldMk cId="1131795690" sldId="282"/>
        </pc:sldMkLst>
        <pc:spChg chg="add mod">
          <ac:chgData name="Hà Tiến Đạt" userId="2c270499-d7a4-441a-931b-11c3708e529e" providerId="ADAL" clId="{1F2FD4F7-5D99-4895-B4DF-7A9B8C6C9F45}" dt="2025-10-27T12:34:51.830" v="146" actId="1076"/>
          <ac:spMkLst>
            <pc:docMk/>
            <pc:sldMk cId="1131795690" sldId="282"/>
            <ac:spMk id="3" creationId="{E84EFF46-2FB3-1E08-7DC4-815155DC6C32}"/>
          </ac:spMkLst>
        </pc:spChg>
        <pc:picChg chg="add mod">
          <ac:chgData name="Hà Tiến Đạt" userId="2c270499-d7a4-441a-931b-11c3708e529e" providerId="ADAL" clId="{1F2FD4F7-5D99-4895-B4DF-7A9B8C6C9F45}" dt="2025-10-27T12:33:27.265" v="129" actId="1076"/>
          <ac:picMkLst>
            <pc:docMk/>
            <pc:sldMk cId="1131795690" sldId="282"/>
            <ac:picMk id="2" creationId="{110BA308-C5C4-1662-488B-09B4CDFBAB31}"/>
          </ac:picMkLst>
        </pc:picChg>
      </pc:sldChg>
      <pc:sldChg chg="addSp modSp new mod">
        <pc:chgData name="Hà Tiến Đạt" userId="2c270499-d7a4-441a-931b-11c3708e529e" providerId="ADAL" clId="{1F2FD4F7-5D99-4895-B4DF-7A9B8C6C9F45}" dt="2025-10-27T12:33:02.547" v="119" actId="1076"/>
        <pc:sldMkLst>
          <pc:docMk/>
          <pc:sldMk cId="3824883314" sldId="283"/>
        </pc:sldMkLst>
        <pc:spChg chg="add mod">
          <ac:chgData name="Hà Tiến Đạt" userId="2c270499-d7a4-441a-931b-11c3708e529e" providerId="ADAL" clId="{1F2FD4F7-5D99-4895-B4DF-7A9B8C6C9F45}" dt="2025-10-27T12:32:59.620" v="117" actId="1076"/>
          <ac:spMkLst>
            <pc:docMk/>
            <pc:sldMk cId="3824883314" sldId="283"/>
            <ac:spMk id="3" creationId="{E463D497-361E-9A16-AA15-CC2E5F9595CD}"/>
          </ac:spMkLst>
        </pc:spChg>
        <pc:picChg chg="add mod">
          <ac:chgData name="Hà Tiến Đạt" userId="2c270499-d7a4-441a-931b-11c3708e529e" providerId="ADAL" clId="{1F2FD4F7-5D99-4895-B4DF-7A9B8C6C9F45}" dt="2025-10-27T12:33:02.547" v="119" actId="1076"/>
          <ac:picMkLst>
            <pc:docMk/>
            <pc:sldMk cId="3824883314" sldId="283"/>
            <ac:picMk id="2" creationId="{767BF698-7AC3-4946-1AFA-C114A37BC380}"/>
          </ac:picMkLst>
        </pc:picChg>
      </pc:sldChg>
      <pc:sldChg chg="addSp modSp new mod ord">
        <pc:chgData name="Hà Tiến Đạt" userId="2c270499-d7a4-441a-931b-11c3708e529e" providerId="ADAL" clId="{1F2FD4F7-5D99-4895-B4DF-7A9B8C6C9F45}" dt="2025-10-28T11:16:37.735" v="211" actId="1076"/>
        <pc:sldMkLst>
          <pc:docMk/>
          <pc:sldMk cId="2294271962" sldId="295"/>
        </pc:sldMkLst>
        <pc:spChg chg="add mod">
          <ac:chgData name="Hà Tiến Đạt" userId="2c270499-d7a4-441a-931b-11c3708e529e" providerId="ADAL" clId="{1F2FD4F7-5D99-4895-B4DF-7A9B8C6C9F45}" dt="2025-10-28T11:11:26.749" v="190"/>
          <ac:spMkLst>
            <pc:docMk/>
            <pc:sldMk cId="2294271962" sldId="295"/>
            <ac:spMk id="2" creationId="{04A9239C-1DD8-5170-212B-F2E9AE1DBD21}"/>
          </ac:spMkLst>
        </pc:spChg>
        <pc:spChg chg="mod">
          <ac:chgData name="Hà Tiến Đạt" userId="2c270499-d7a4-441a-931b-11c3708e529e" providerId="ADAL" clId="{1F2FD4F7-5D99-4895-B4DF-7A9B8C6C9F45}" dt="2025-10-28T11:11:30.742" v="191"/>
          <ac:spMkLst>
            <pc:docMk/>
            <pc:sldMk cId="2294271962" sldId="295"/>
            <ac:spMk id="4" creationId="{28A50F77-5C41-4159-4B71-5C2096FE2978}"/>
          </ac:spMkLst>
        </pc:spChg>
        <pc:spChg chg="mod">
          <ac:chgData name="Hà Tiến Đạt" userId="2c270499-d7a4-441a-931b-11c3708e529e" providerId="ADAL" clId="{1F2FD4F7-5D99-4895-B4DF-7A9B8C6C9F45}" dt="2025-10-28T11:11:30.742" v="191"/>
          <ac:spMkLst>
            <pc:docMk/>
            <pc:sldMk cId="2294271962" sldId="295"/>
            <ac:spMk id="5" creationId="{E0063495-20DD-0BEF-1E5A-0D51B757C166}"/>
          </ac:spMkLst>
        </pc:spChg>
        <pc:spChg chg="mod">
          <ac:chgData name="Hà Tiến Đạt" userId="2c270499-d7a4-441a-931b-11c3708e529e" providerId="ADAL" clId="{1F2FD4F7-5D99-4895-B4DF-7A9B8C6C9F45}" dt="2025-10-28T11:11:34.888" v="192"/>
          <ac:spMkLst>
            <pc:docMk/>
            <pc:sldMk cId="2294271962" sldId="295"/>
            <ac:spMk id="7" creationId="{74879D79-B638-71FC-D872-7A87B4BB8B3A}"/>
          </ac:spMkLst>
        </pc:spChg>
        <pc:spChg chg="mod">
          <ac:chgData name="Hà Tiến Đạt" userId="2c270499-d7a4-441a-931b-11c3708e529e" providerId="ADAL" clId="{1F2FD4F7-5D99-4895-B4DF-7A9B8C6C9F45}" dt="2025-10-28T11:11:34.888" v="192"/>
          <ac:spMkLst>
            <pc:docMk/>
            <pc:sldMk cId="2294271962" sldId="295"/>
            <ac:spMk id="8" creationId="{51562594-9A04-F5C7-E5D7-A4BCAA28E78D}"/>
          </ac:spMkLst>
        </pc:spChg>
        <pc:spChg chg="add mod">
          <ac:chgData name="Hà Tiến Đạt" userId="2c270499-d7a4-441a-931b-11c3708e529e" providerId="ADAL" clId="{1F2FD4F7-5D99-4895-B4DF-7A9B8C6C9F45}" dt="2025-10-28T11:16:37.735" v="211" actId="1076"/>
          <ac:spMkLst>
            <pc:docMk/>
            <pc:sldMk cId="2294271962" sldId="295"/>
            <ac:spMk id="9" creationId="{5C67C7FE-977F-4ACE-E854-040675DD398C}"/>
          </ac:spMkLst>
        </pc:spChg>
        <pc:grpChg chg="add mod">
          <ac:chgData name="Hà Tiến Đạt" userId="2c270499-d7a4-441a-931b-11c3708e529e" providerId="ADAL" clId="{1F2FD4F7-5D99-4895-B4DF-7A9B8C6C9F45}" dt="2025-10-28T11:11:30.742" v="191"/>
          <ac:grpSpMkLst>
            <pc:docMk/>
            <pc:sldMk cId="2294271962" sldId="295"/>
            <ac:grpSpMk id="3" creationId="{3D32199D-1631-D63D-64F2-2F9079185C26}"/>
          </ac:grpSpMkLst>
        </pc:grpChg>
        <pc:grpChg chg="add mod">
          <ac:chgData name="Hà Tiến Đạt" userId="2c270499-d7a4-441a-931b-11c3708e529e" providerId="ADAL" clId="{1F2FD4F7-5D99-4895-B4DF-7A9B8C6C9F45}" dt="2025-10-28T11:11:34.888" v="192"/>
          <ac:grpSpMkLst>
            <pc:docMk/>
            <pc:sldMk cId="2294271962" sldId="295"/>
            <ac:grpSpMk id="6" creationId="{A7F30899-6555-7DD7-FDD3-1942D29FDA7F}"/>
          </ac:grpSpMkLst>
        </pc:grpChg>
      </pc:sldChg>
      <pc:sldChg chg="addSp modSp new mod">
        <pc:chgData name="Hà Tiến Đạt" userId="2c270499-d7a4-441a-931b-11c3708e529e" providerId="ADAL" clId="{1F2FD4F7-5D99-4895-B4DF-7A9B8C6C9F45}" dt="2025-10-28T12:07:42.390" v="374" actId="1076"/>
        <pc:sldMkLst>
          <pc:docMk/>
          <pc:sldMk cId="4263294047" sldId="296"/>
        </pc:sldMkLst>
        <pc:spChg chg="add mod">
          <ac:chgData name="Hà Tiến Đạt" userId="2c270499-d7a4-441a-931b-11c3708e529e" providerId="ADAL" clId="{1F2FD4F7-5D99-4895-B4DF-7A9B8C6C9F45}" dt="2025-10-28T11:18:54.686" v="357" actId="1076"/>
          <ac:spMkLst>
            <pc:docMk/>
            <pc:sldMk cId="4263294047" sldId="296"/>
            <ac:spMk id="2" creationId="{4DABBE3C-C8EC-8193-94B3-3FBFA2F0632C}"/>
          </ac:spMkLst>
        </pc:spChg>
        <pc:spChg chg="add mod">
          <ac:chgData name="Hà Tiến Đạt" userId="2c270499-d7a4-441a-931b-11c3708e529e" providerId="ADAL" clId="{1F2FD4F7-5D99-4895-B4DF-7A9B8C6C9F45}" dt="2025-10-28T12:07:42.390" v="374" actId="1076"/>
          <ac:spMkLst>
            <pc:docMk/>
            <pc:sldMk cId="4263294047" sldId="296"/>
            <ac:spMk id="3" creationId="{27EAD022-3EBF-86DF-8344-3237BD1EBD89}"/>
          </ac:spMkLst>
        </pc:spChg>
      </pc:sldChg>
    </pc:docChg>
  </pc:docChgLst>
  <pc:docChgLst>
    <pc:chgData name="Nguyễn Quốc Khánh" userId="S::106220255@sv1.dut.udn.vn::a99d8c53-2260-4a43-80de-d6f2bc486cd8" providerId="AD" clId="Web-{3592641C-9D37-CAF2-7121-940B6891C1EA}"/>
    <pc:docChg chg="addSld modSld">
      <pc:chgData name="Nguyễn Quốc Khánh" userId="S::106220255@sv1.dut.udn.vn::a99d8c53-2260-4a43-80de-d6f2bc486cd8" providerId="AD" clId="Web-{3592641C-9D37-CAF2-7121-940B6891C1EA}" dt="2025-10-27T15:20:38.207" v="365" actId="1076"/>
      <pc:docMkLst>
        <pc:docMk/>
      </pc:docMkLst>
      <pc:sldChg chg="modSp">
        <pc:chgData name="Nguyễn Quốc Khánh" userId="S::106220255@sv1.dut.udn.vn::a99d8c53-2260-4a43-80de-d6f2bc486cd8" providerId="AD" clId="Web-{3592641C-9D37-CAF2-7121-940B6891C1EA}" dt="2025-10-27T14:56:05.469" v="201" actId="1076"/>
        <pc:sldMkLst>
          <pc:docMk/>
          <pc:sldMk cId="4056857125" sldId="268"/>
        </pc:sldMkLst>
        <pc:graphicFrameChg chg="mod modGraphic">
          <ac:chgData name="Nguyễn Quốc Khánh" userId="S::106220255@sv1.dut.udn.vn::a99d8c53-2260-4a43-80de-d6f2bc486cd8" providerId="AD" clId="Web-{3592641C-9D37-CAF2-7121-940B6891C1EA}" dt="2025-10-27T14:56:05.469" v="201" actId="1076"/>
          <ac:graphicFrameMkLst>
            <pc:docMk/>
            <pc:sldMk cId="4056857125" sldId="268"/>
            <ac:graphicFrameMk id="2" creationId="{AD48D331-0A31-AB1B-45B4-59125E5385B9}"/>
          </ac:graphicFrameMkLst>
        </pc:graphicFrameChg>
      </pc:sldChg>
      <pc:sldChg chg="addSp delSp modSp new mod setBg">
        <pc:chgData name="Nguyễn Quốc Khánh" userId="S::106220255@sv1.dut.udn.vn::a99d8c53-2260-4a43-80de-d6f2bc486cd8" providerId="AD" clId="Web-{3592641C-9D37-CAF2-7121-940B6891C1EA}" dt="2025-10-27T15:06:11.123" v="250" actId="14100"/>
        <pc:sldMkLst>
          <pc:docMk/>
          <pc:sldMk cId="588668401" sldId="287"/>
        </pc:sldMkLst>
        <pc:spChg chg="add mod">
          <ac:chgData name="Nguyễn Quốc Khánh" userId="S::106220255@sv1.dut.udn.vn::a99d8c53-2260-4a43-80de-d6f2bc486cd8" providerId="AD" clId="Web-{3592641C-9D37-CAF2-7121-940B6891C1EA}" dt="2025-10-27T15:04:29.575" v="230" actId="20577"/>
          <ac:spMkLst>
            <pc:docMk/>
            <pc:sldMk cId="588668401" sldId="287"/>
            <ac:spMk id="3" creationId="{5361F838-B747-6C53-2441-AA0E87941062}"/>
          </ac:spMkLst>
        </pc:spChg>
        <pc:spChg chg="add del">
          <ac:chgData name="Nguyễn Quốc Khánh" userId="S::106220255@sv1.dut.udn.vn::a99d8c53-2260-4a43-80de-d6f2bc486cd8" providerId="AD" clId="Web-{3592641C-9D37-CAF2-7121-940B6891C1EA}" dt="2025-10-27T15:04:49.153" v="232"/>
          <ac:spMkLst>
            <pc:docMk/>
            <pc:sldMk cId="588668401" sldId="287"/>
            <ac:spMk id="9" creationId="{A1492634-E3BD-6CDC-0DED-E4724AD81846}"/>
          </ac:spMkLst>
        </pc:spChg>
        <pc:spChg chg="add mod">
          <ac:chgData name="Nguyễn Quốc Khánh" userId="S::106220255@sv1.dut.udn.vn::a99d8c53-2260-4a43-80de-d6f2bc486cd8" providerId="AD" clId="Web-{3592641C-9D37-CAF2-7121-940B6891C1EA}" dt="2025-10-27T15:06:11.123" v="250" actId="14100"/>
          <ac:spMkLst>
            <pc:docMk/>
            <pc:sldMk cId="588668401" sldId="287"/>
            <ac:spMk id="10" creationId="{3FB85F20-7FC8-EBDE-6288-317FFE9A21B3}"/>
          </ac:spMkLst>
        </pc:spChg>
        <pc:spChg chg="add del">
          <ac:chgData name="Nguyễn Quốc Khánh" userId="S::106220255@sv1.dut.udn.vn::a99d8c53-2260-4a43-80de-d6f2bc486cd8" providerId="AD" clId="Web-{3592641C-9D37-CAF2-7121-940B6891C1EA}" dt="2025-10-27T15:01:03.025" v="216"/>
          <ac:spMkLst>
            <pc:docMk/>
            <pc:sldMk cId="588668401" sldId="287"/>
            <ac:spMk id="13" creationId="{A4AC5506-6312-4701-8D3C-40187889A947}"/>
          </ac:spMkLst>
        </pc:spChg>
        <pc:spChg chg="add del">
          <ac:chgData name="Nguyễn Quốc Khánh" userId="S::106220255@sv1.dut.udn.vn::a99d8c53-2260-4a43-80de-d6f2bc486cd8" providerId="AD" clId="Web-{3592641C-9D37-CAF2-7121-940B6891C1EA}" dt="2025-10-27T15:01:11.962" v="218"/>
          <ac:spMkLst>
            <pc:docMk/>
            <pc:sldMk cId="588668401" sldId="287"/>
            <ac:spMk id="19" creationId="{47942995-B07F-4636-9A06-C6A104B260A8}"/>
          </ac:spMkLst>
        </pc:spChg>
        <pc:spChg chg="add del">
          <ac:chgData name="Nguyễn Quốc Khánh" userId="S::106220255@sv1.dut.udn.vn::a99d8c53-2260-4a43-80de-d6f2bc486cd8" providerId="AD" clId="Web-{3592641C-9D37-CAF2-7121-940B6891C1EA}" dt="2025-10-27T15:01:11.962" v="218"/>
          <ac:spMkLst>
            <pc:docMk/>
            <pc:sldMk cId="588668401" sldId="287"/>
            <ac:spMk id="20" creationId="{B81933D1-5615-42C7-9C0B-4EB7105CCE2D}"/>
          </ac:spMkLst>
        </pc:spChg>
        <pc:spChg chg="add del">
          <ac:chgData name="Nguyễn Quốc Khánh" userId="S::106220255@sv1.dut.udn.vn::a99d8c53-2260-4a43-80de-d6f2bc486cd8" providerId="AD" clId="Web-{3592641C-9D37-CAF2-7121-940B6891C1EA}" dt="2025-10-27T15:01:11.962" v="218"/>
          <ac:spMkLst>
            <pc:docMk/>
            <pc:sldMk cId="588668401" sldId="287"/>
            <ac:spMk id="22" creationId="{19C9EAEA-39D0-4B0E-A0EB-51E7B26740B1}"/>
          </ac:spMkLst>
        </pc:spChg>
        <pc:spChg chg="add del mod">
          <ac:chgData name="Nguyễn Quốc Khánh" userId="S::106220255@sv1.dut.udn.vn::a99d8c53-2260-4a43-80de-d6f2bc486cd8" providerId="AD" clId="Web-{3592641C-9D37-CAF2-7121-940B6891C1EA}" dt="2025-10-27T15:03:03.902" v="223"/>
          <ac:spMkLst>
            <pc:docMk/>
            <pc:sldMk cId="588668401" sldId="287"/>
            <ac:spMk id="24" creationId="{A4AC5506-6312-4701-8D3C-40187889A947}"/>
          </ac:spMkLst>
        </pc:spChg>
        <pc:grpChg chg="add del">
          <ac:chgData name="Nguyễn Quốc Khánh" userId="S::106220255@sv1.dut.udn.vn::a99d8c53-2260-4a43-80de-d6f2bc486cd8" providerId="AD" clId="Web-{3592641C-9D37-CAF2-7121-940B6891C1EA}" dt="2025-10-27T14:58:40.850" v="210"/>
          <ac:grpSpMkLst>
            <pc:docMk/>
            <pc:sldMk cId="588668401" sldId="287"/>
            <ac:grpSpMk id="7" creationId="{71B789CC-F35F-882F-D608-F5EFB07F605E}"/>
          </ac:grpSpMkLst>
        </pc:grpChg>
        <pc:grpChg chg="add del">
          <ac:chgData name="Nguyễn Quốc Khánh" userId="S::106220255@sv1.dut.udn.vn::a99d8c53-2260-4a43-80de-d6f2bc486cd8" providerId="AD" clId="Web-{3592641C-9D37-CAF2-7121-940B6891C1EA}" dt="2025-10-27T15:01:11.962" v="218"/>
          <ac:grpSpMkLst>
            <pc:docMk/>
            <pc:sldMk cId="588668401" sldId="287"/>
            <ac:grpSpMk id="15" creationId="{032D8612-31EB-44CF-A1D0-14FD4C705424}"/>
          </ac:grpSpMkLst>
        </pc:grpChg>
        <pc:picChg chg="add mod">
          <ac:chgData name="Nguyễn Quốc Khánh" userId="S::106220255@sv1.dut.udn.vn::a99d8c53-2260-4a43-80de-d6f2bc486cd8" providerId="AD" clId="Web-{3592641C-9D37-CAF2-7121-940B6891C1EA}" dt="2025-10-27T15:05:50.591" v="245" actId="14100"/>
          <ac:picMkLst>
            <pc:docMk/>
            <pc:sldMk cId="588668401" sldId="287"/>
            <ac:picMk id="8" creationId="{2822808C-B215-491B-886E-3FA509EA054D}"/>
          </ac:picMkLst>
        </pc:picChg>
      </pc:sldChg>
      <pc:sldChg chg="addSp delSp modSp add replId">
        <pc:chgData name="Nguyễn Quốc Khánh" userId="S::106220255@sv1.dut.udn.vn::a99d8c53-2260-4a43-80de-d6f2bc486cd8" providerId="AD" clId="Web-{3592641C-9D37-CAF2-7121-940B6891C1EA}" dt="2025-10-27T15:20:38.207" v="365" actId="1076"/>
        <pc:sldMkLst>
          <pc:docMk/>
          <pc:sldMk cId="98202571" sldId="291"/>
        </pc:sldMkLst>
        <pc:spChg chg="mod">
          <ac:chgData name="Nguyễn Quốc Khánh" userId="S::106220255@sv1.dut.udn.vn::a99d8c53-2260-4a43-80de-d6f2bc486cd8" providerId="AD" clId="Web-{3592641C-9D37-CAF2-7121-940B6891C1EA}" dt="2025-10-27T15:19:43.300" v="353"/>
          <ac:spMkLst>
            <pc:docMk/>
            <pc:sldMk cId="98202571" sldId="291"/>
            <ac:spMk id="3" creationId="{D3E22A79-017F-90DA-7CA6-2B3C111C0233}"/>
          </ac:spMkLst>
        </pc:spChg>
        <pc:spChg chg="mod">
          <ac:chgData name="Nguyễn Quốc Khánh" userId="S::106220255@sv1.dut.udn.vn::a99d8c53-2260-4a43-80de-d6f2bc486cd8" providerId="AD" clId="Web-{3592641C-9D37-CAF2-7121-940B6891C1EA}" dt="2025-10-27T15:20:08.707" v="359" actId="14100"/>
          <ac:spMkLst>
            <pc:docMk/>
            <pc:sldMk cId="98202571" sldId="291"/>
            <ac:spMk id="10" creationId="{B5D8ABE5-0E71-AA41-4750-BFB4A198C5AB}"/>
          </ac:spMkLst>
        </pc:spChg>
        <pc:spChg chg="add del">
          <ac:chgData name="Nguyễn Quốc Khánh" userId="S::106220255@sv1.dut.udn.vn::a99d8c53-2260-4a43-80de-d6f2bc486cd8" providerId="AD" clId="Web-{3592641C-9D37-CAF2-7121-940B6891C1EA}" dt="2025-10-27T15:19:43.300" v="353"/>
          <ac:spMkLst>
            <pc:docMk/>
            <pc:sldMk cId="98202571" sldId="291"/>
            <ac:spMk id="15" creationId="{2B97F24A-32CE-4C1C-A50D-3016B394DCFB}"/>
          </ac:spMkLst>
        </pc:spChg>
        <pc:spChg chg="add del">
          <ac:chgData name="Nguyễn Quốc Khánh" userId="S::106220255@sv1.dut.udn.vn::a99d8c53-2260-4a43-80de-d6f2bc486cd8" providerId="AD" clId="Web-{3592641C-9D37-CAF2-7121-940B6891C1EA}" dt="2025-10-27T15:19:43.300" v="353"/>
          <ac:spMkLst>
            <pc:docMk/>
            <pc:sldMk cId="98202571" sldId="291"/>
            <ac:spMk id="17" creationId="{CD8B4F24-440B-49E9-B85D-733523DC064B}"/>
          </ac:spMkLst>
        </pc:spChg>
        <pc:picChg chg="add mod">
          <ac:chgData name="Nguyễn Quốc Khánh" userId="S::106220255@sv1.dut.udn.vn::a99d8c53-2260-4a43-80de-d6f2bc486cd8" providerId="AD" clId="Web-{3592641C-9D37-CAF2-7121-940B6891C1EA}" dt="2025-10-27T15:20:38.207" v="365" actId="1076"/>
          <ac:picMkLst>
            <pc:docMk/>
            <pc:sldMk cId="98202571" sldId="291"/>
            <ac:picMk id="2" creationId="{29C7DD7F-2F3F-B6DC-DE30-B82C8D09E52F}"/>
          </ac:picMkLst>
        </pc:picChg>
        <pc:picChg chg="del">
          <ac:chgData name="Nguyễn Quốc Khánh" userId="S::106220255@sv1.dut.udn.vn::a99d8c53-2260-4a43-80de-d6f2bc486cd8" providerId="AD" clId="Web-{3592641C-9D37-CAF2-7121-940B6891C1EA}" dt="2025-10-27T15:13:34.854" v="298"/>
          <ac:picMkLst>
            <pc:docMk/>
            <pc:sldMk cId="98202571" sldId="291"/>
            <ac:picMk id="8" creationId="{6E3478B0-2F72-235F-8591-FCBB57FC21AC}"/>
          </ac:picMkLst>
        </pc:picChg>
      </pc:sldChg>
      <pc:sldChg chg="add replId">
        <pc:chgData name="Nguyễn Quốc Khánh" userId="S::106220255@sv1.dut.udn.vn::a99d8c53-2260-4a43-80de-d6f2bc486cd8" providerId="AD" clId="Web-{3592641C-9D37-CAF2-7121-940B6891C1EA}" dt="2025-10-27T15:08:50.883" v="252"/>
        <pc:sldMkLst>
          <pc:docMk/>
          <pc:sldMk cId="4017092624" sldId="292"/>
        </pc:sldMkLst>
      </pc:sldChg>
    </pc:docChg>
  </pc:docChgLst>
  <pc:docChgLst>
    <pc:chgData name="Nguyễn Quốc Khánh" userId="S::106220255@sv1.dut.udn.vn::a99d8c53-2260-4a43-80de-d6f2bc486cd8" providerId="AD" clId="Web-{16CF5BBF-02A0-C297-79D1-B0EA1B1C6CA5}"/>
    <pc:docChg chg="modSld">
      <pc:chgData name="Nguyễn Quốc Khánh" userId="S::106220255@sv1.dut.udn.vn::a99d8c53-2260-4a43-80de-d6f2bc486cd8" providerId="AD" clId="Web-{16CF5BBF-02A0-C297-79D1-B0EA1B1C6CA5}" dt="2025-10-27T15:41:55.961" v="8" actId="20577"/>
      <pc:docMkLst>
        <pc:docMk/>
      </pc:docMkLst>
      <pc:sldChg chg="modSp">
        <pc:chgData name="Nguyễn Quốc Khánh" userId="S::106220255@sv1.dut.udn.vn::a99d8c53-2260-4a43-80de-d6f2bc486cd8" providerId="AD" clId="Web-{16CF5BBF-02A0-C297-79D1-B0EA1B1C6CA5}" dt="2025-10-27T15:41:31.570" v="6" actId="14100"/>
        <pc:sldMkLst>
          <pc:docMk/>
          <pc:sldMk cId="0" sldId="256"/>
        </pc:sldMkLst>
        <pc:spChg chg="mod">
          <ac:chgData name="Nguyễn Quốc Khánh" userId="S::106220255@sv1.dut.udn.vn::a99d8c53-2260-4a43-80de-d6f2bc486cd8" providerId="AD" clId="Web-{16CF5BBF-02A0-C297-79D1-B0EA1B1C6CA5}" dt="2025-10-27T15:41:31.570" v="6" actId="14100"/>
          <ac:spMkLst>
            <pc:docMk/>
            <pc:sldMk cId="0" sldId="256"/>
            <ac:spMk id="46" creationId="{3E437161-BCC2-60F8-7163-F5B45A3F7D6F}"/>
          </ac:spMkLst>
        </pc:spChg>
      </pc:sldChg>
      <pc:sldChg chg="modSp">
        <pc:chgData name="Nguyễn Quốc Khánh" userId="S::106220255@sv1.dut.udn.vn::a99d8c53-2260-4a43-80de-d6f2bc486cd8" providerId="AD" clId="Web-{16CF5BBF-02A0-C297-79D1-B0EA1B1C6CA5}" dt="2025-10-27T15:40:15.737" v="4" actId="20577"/>
        <pc:sldMkLst>
          <pc:docMk/>
          <pc:sldMk cId="3711910796" sldId="269"/>
        </pc:sldMkLst>
        <pc:spChg chg="mod">
          <ac:chgData name="Nguyễn Quốc Khánh" userId="S::106220255@sv1.dut.udn.vn::a99d8c53-2260-4a43-80de-d6f2bc486cd8" providerId="AD" clId="Web-{16CF5BBF-02A0-C297-79D1-B0EA1B1C6CA5}" dt="2025-10-27T15:40:15.737" v="4" actId="20577"/>
          <ac:spMkLst>
            <pc:docMk/>
            <pc:sldMk cId="3711910796" sldId="269"/>
            <ac:spMk id="70" creationId="{BBB9B6B7-D140-0221-FFDC-1E0BF4E9BEA0}"/>
          </ac:spMkLst>
        </pc:spChg>
      </pc:sldChg>
      <pc:sldChg chg="modSp">
        <pc:chgData name="Nguyễn Quốc Khánh" userId="S::106220255@sv1.dut.udn.vn::a99d8c53-2260-4a43-80de-d6f2bc486cd8" providerId="AD" clId="Web-{16CF5BBF-02A0-C297-79D1-B0EA1B1C6CA5}" dt="2025-10-27T15:41:55.961" v="8" actId="20577"/>
        <pc:sldMkLst>
          <pc:docMk/>
          <pc:sldMk cId="588668401" sldId="287"/>
        </pc:sldMkLst>
        <pc:spChg chg="mod">
          <ac:chgData name="Nguyễn Quốc Khánh" userId="S::106220255@sv1.dut.udn.vn::a99d8c53-2260-4a43-80de-d6f2bc486cd8" providerId="AD" clId="Web-{16CF5BBF-02A0-C297-79D1-B0EA1B1C6CA5}" dt="2025-10-27T15:41:55.961" v="8" actId="20577"/>
          <ac:spMkLst>
            <pc:docMk/>
            <pc:sldMk cId="588668401" sldId="287"/>
            <ac:spMk id="10" creationId="{3FB85F20-7FC8-EBDE-6288-317FFE9A21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FA1A-464A-4A62-82D6-7B755348D382}"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804FD-1A68-4242-A7A1-2B8EFA717C14}" type="slidenum">
              <a:rPr lang="en-US" smtClean="0"/>
              <a:t>‹#›</a:t>
            </a:fld>
            <a:endParaRPr lang="en-US"/>
          </a:p>
        </p:txBody>
      </p:sp>
    </p:spTree>
    <p:extLst>
      <p:ext uri="{BB962C8B-B14F-4D97-AF65-F5344CB8AC3E}">
        <p14:creationId xmlns:p14="http://schemas.microsoft.com/office/powerpoint/2010/main" val="15975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4804FD-1A68-4242-A7A1-2B8EFA717C14}" type="slidenum">
              <a:rPr lang="en-US" smtClean="0"/>
              <a:t>25</a:t>
            </a:fld>
            <a:endParaRPr lang="en-US"/>
          </a:p>
        </p:txBody>
      </p:sp>
    </p:spTree>
    <p:extLst>
      <p:ext uri="{BB962C8B-B14F-4D97-AF65-F5344CB8AC3E}">
        <p14:creationId xmlns:p14="http://schemas.microsoft.com/office/powerpoint/2010/main" val="48222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95DF-C5E5-4414-8D9E-94CF58BA3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C3ED9-1F0C-14DE-240C-F9E1E172E6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8884F-EFE1-5D04-244A-27849A6BDD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A7B809-4B9B-B313-BAE5-40FDF9A3404B}"/>
              </a:ext>
            </a:extLst>
          </p:cNvPr>
          <p:cNvSpPr>
            <a:spLocks noGrp="1"/>
          </p:cNvSpPr>
          <p:nvPr>
            <p:ph type="sldNum" sz="quarter" idx="5"/>
          </p:nvPr>
        </p:nvSpPr>
        <p:spPr/>
        <p:txBody>
          <a:bodyPr/>
          <a:lstStyle/>
          <a:p>
            <a:fld id="{1A4804FD-1A68-4242-A7A1-2B8EFA717C14}" type="slidenum">
              <a:rPr lang="en-US" smtClean="0"/>
              <a:t>26</a:t>
            </a:fld>
            <a:endParaRPr lang="en-US"/>
          </a:p>
        </p:txBody>
      </p:sp>
    </p:spTree>
    <p:extLst>
      <p:ext uri="{BB962C8B-B14F-4D97-AF65-F5344CB8AC3E}">
        <p14:creationId xmlns:p14="http://schemas.microsoft.com/office/powerpoint/2010/main" val="351384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E625A-4AD0-664E-1BDC-796F3F6D1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6FB5A5-0587-4BDB-49EE-F92F0445A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72565-3967-C158-D2C0-136184064C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D0B30B-8094-E339-6531-2CFA773A1F3E}"/>
              </a:ext>
            </a:extLst>
          </p:cNvPr>
          <p:cNvSpPr>
            <a:spLocks noGrp="1"/>
          </p:cNvSpPr>
          <p:nvPr>
            <p:ph type="sldNum" sz="quarter" idx="5"/>
          </p:nvPr>
        </p:nvSpPr>
        <p:spPr/>
        <p:txBody>
          <a:bodyPr/>
          <a:lstStyle/>
          <a:p>
            <a:fld id="{1A4804FD-1A68-4242-A7A1-2B8EFA717C14}" type="slidenum">
              <a:rPr lang="en-US" smtClean="0"/>
              <a:t>28</a:t>
            </a:fld>
            <a:endParaRPr lang="en-US"/>
          </a:p>
        </p:txBody>
      </p:sp>
    </p:spTree>
    <p:extLst>
      <p:ext uri="{BB962C8B-B14F-4D97-AF65-F5344CB8AC3E}">
        <p14:creationId xmlns:p14="http://schemas.microsoft.com/office/powerpoint/2010/main" val="161937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hyperlink" Target="https://docs.flutter.dev/cookbook/networking/fetch-data" TargetMode="External"/><Relationship Id="rId7" Type="http://schemas.openxmlformats.org/officeDocument/2006/relationships/hyperlink" Target="https://pub.dev/packages/dio_smart_retry" TargetMode="External"/><Relationship Id="rId2" Type="http://schemas.openxmlformats.org/officeDocument/2006/relationships/hyperlink" Target="https://fptcloud.com/restful-api-la-gi/" TargetMode="External"/><Relationship Id="rId1" Type="http://schemas.openxmlformats.org/officeDocument/2006/relationships/slideLayout" Target="../slideLayouts/slideLayout7.xml"/><Relationship Id="rId6" Type="http://schemas.openxmlformats.org/officeDocument/2006/relationships/hyperlink" Target="https://pub.dev/packages/dio#handling-errors" TargetMode="External"/><Relationship Id="rId5" Type="http://schemas.openxmlformats.org/officeDocument/2006/relationships/hyperlink" Target="https://viblo.asia/p/dio-flutter-tim-hieu-ve-interceptor-trong-dio-va-trien-khai-co-che-authentication-018J2vzqJYK" TargetMode="External"/><Relationship Id="rId4" Type="http://schemas.openxmlformats.org/officeDocument/2006/relationships/hyperlink" Target="https://www.geeksforgeeks.org/flutter/flutter-fetching-list-of-data-from-api-through-d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ybrid Mobile App - Vedhanthi Technologies">
            <a:extLst>
              <a:ext uri="{FF2B5EF4-FFF2-40B4-BE49-F238E27FC236}">
                <a16:creationId xmlns:a16="http://schemas.microsoft.com/office/drawing/2014/main" id="{E6A5877F-B62E-88B2-FC9A-721CCCB10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3759" y="1948342"/>
            <a:ext cx="5177041" cy="83386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a:grpSpLocks noChangeAspect="1"/>
          </p:cNvGrpSpPr>
          <p:nvPr/>
        </p:nvGrpSpPr>
        <p:grpSpPr>
          <a:xfrm>
            <a:off x="12284695" y="1619590"/>
            <a:ext cx="5876304" cy="11624428"/>
            <a:chOff x="0" y="0"/>
            <a:chExt cx="2620010" cy="5182870"/>
          </a:xfrm>
        </p:grpSpPr>
        <p:sp>
          <p:nvSpPr>
            <p:cNvPr id="13" name="Freeform 1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15" name="Freeform 1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16" name="Freeform 1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17" name="Freeform 1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18" name="Freeform 1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19" name="Freeform 1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20" name="Freeform 2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21" name="Freeform 2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sp>
        <p:nvSpPr>
          <p:cNvPr id="38" name="TextBox 38"/>
          <p:cNvSpPr txBox="1"/>
          <p:nvPr/>
        </p:nvSpPr>
        <p:spPr>
          <a:xfrm>
            <a:off x="673429" y="2817003"/>
            <a:ext cx="11225575" cy="4025974"/>
          </a:xfrm>
          <a:prstGeom prst="rect">
            <a:avLst/>
          </a:prstGeom>
        </p:spPr>
        <p:txBody>
          <a:bodyPr wrap="square" lIns="0" tIns="0" rIns="0" bIns="0" rtlCol="0" anchor="t">
            <a:spAutoFit/>
          </a:bodyPr>
          <a:lstStyle/>
          <a:p>
            <a:pPr algn="l">
              <a:lnSpc>
                <a:spcPts val="16583"/>
              </a:lnSpc>
              <a:spcBef>
                <a:spcPct val="0"/>
              </a:spcBef>
            </a:pPr>
            <a:r>
              <a:rPr lang="en-US" sz="10000" b="1">
                <a:solidFill>
                  <a:srgbClr val="1F2020"/>
                </a:solidFill>
                <a:latin typeface="Times New Roman" panose="02020603050405020304" pitchFamily="18" charset="0"/>
                <a:ea typeface="Poppins"/>
                <a:cs typeface="Times New Roman" panose="02020603050405020304" pitchFamily="18" charset="0"/>
                <a:sym typeface="Poppins"/>
              </a:rPr>
              <a:t>RESTFUL API VỚI HTTP VÀ DIO</a:t>
            </a:r>
          </a:p>
        </p:txBody>
      </p:sp>
      <p:sp>
        <p:nvSpPr>
          <p:cNvPr id="45" name="TextBox 44">
            <a:extLst>
              <a:ext uri="{FF2B5EF4-FFF2-40B4-BE49-F238E27FC236}">
                <a16:creationId xmlns:a16="http://schemas.microsoft.com/office/drawing/2014/main" id="{38477CA5-5DBE-4681-A41A-D1C180FB06EA}"/>
              </a:ext>
            </a:extLst>
          </p:cNvPr>
          <p:cNvSpPr txBox="1"/>
          <p:nvPr/>
        </p:nvSpPr>
        <p:spPr>
          <a:xfrm>
            <a:off x="3744741" y="72533"/>
            <a:ext cx="11827117" cy="1169551"/>
          </a:xfrm>
          <a:prstGeom prst="rect">
            <a:avLst/>
          </a:prstGeom>
          <a:noFill/>
        </p:spPr>
        <p:txBody>
          <a:bodyPr wrap="square" rtlCol="0">
            <a:spAutoFit/>
          </a:bodyPr>
          <a:lstStyle/>
          <a:p>
            <a:r>
              <a:rPr lang="en-US" sz="7000" b="1">
                <a:latin typeface="Times New Roman" panose="02020603050405020304" pitchFamily="18" charset="0"/>
                <a:cs typeface="Times New Roman" panose="02020603050405020304" pitchFamily="18" charset="0"/>
              </a:rPr>
              <a:t>LẬP TRÌNH ĐA NỀN TẢNG</a:t>
            </a:r>
          </a:p>
        </p:txBody>
      </p:sp>
      <p:sp>
        <p:nvSpPr>
          <p:cNvPr id="46" name="TextBox 45">
            <a:extLst>
              <a:ext uri="{FF2B5EF4-FFF2-40B4-BE49-F238E27FC236}">
                <a16:creationId xmlns:a16="http://schemas.microsoft.com/office/drawing/2014/main" id="{3E437161-BCC2-60F8-7163-F5B45A3F7D6F}"/>
              </a:ext>
            </a:extLst>
          </p:cNvPr>
          <p:cNvSpPr txBox="1"/>
          <p:nvPr/>
        </p:nvSpPr>
        <p:spPr>
          <a:xfrm>
            <a:off x="457200" y="8596580"/>
            <a:ext cx="9948744" cy="1323439"/>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HÀ TIẾN ĐẠT</a:t>
            </a:r>
          </a:p>
          <a:p>
            <a:r>
              <a:rPr lang="en-US" sz="4000">
                <a:latin typeface="Times New Roman" panose="02020603050405020304" pitchFamily="18" charset="0"/>
                <a:cs typeface="Times New Roman" panose="02020603050405020304" pitchFamily="18" charset="0"/>
              </a:rPr>
              <a:t>NGUYỄN QUỐC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3C3B1-F3F6-016D-0230-206082DC9286}"/>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D3E22A79-017F-90DA-7CA6-2B3C111C0233}"/>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a:t>
            </a:r>
            <a:r>
              <a:rPr lang="en-US" sz="6000" b="1">
                <a:solidFill>
                  <a:srgbClr val="000000"/>
                </a:solidFill>
                <a:latin typeface="Times New Roman"/>
                <a:ea typeface="+mj-ea"/>
                <a:cs typeface="Times New Roman"/>
                <a:sym typeface="Poppins Bold"/>
              </a:rPr>
              <a:t>POST</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B5D8ABE5-0E71-AA41-4750-BFB4A198C5AB}"/>
              </a:ext>
            </a:extLst>
          </p:cNvPr>
          <p:cNvSpPr txBox="1"/>
          <p:nvPr/>
        </p:nvSpPr>
        <p:spPr>
          <a:xfrm>
            <a:off x="155442" y="1630048"/>
            <a:ext cx="181750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API POST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trong</a:t>
            </a:r>
            <a:r>
              <a:rPr lang="en-US" sz="3000">
                <a:latin typeface="Times New Roman" panose="02020603050405020304" pitchFamily="18" charset="0"/>
                <a:cs typeface="Times New Roman" panose="02020603050405020304" pitchFamily="18" charset="0"/>
              </a:rPr>
              <a:t> database.</a:t>
            </a:r>
            <a:endParaRPr lang="vi-VN" sz="30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Nói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cách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nghiêm</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túc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REST, </a:t>
            </a:r>
            <a:r>
              <a:rPr lang="en-US" sz="3000" err="1">
                <a:latin typeface="Times New Roman" panose="02020603050405020304" pitchFamily="18" charset="0"/>
                <a:cs typeface="Times New Roman" panose="02020603050405020304" pitchFamily="18" charset="0"/>
              </a:rPr>
              <a:t>các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phương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POST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vào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cơ</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sở</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endParaRPr lang="en-US" sz="3000">
              <a:latin typeface="Times New Roman" panose="02020603050405020304" pitchFamily="18" charset="0"/>
              <a:cs typeface="Times New Roman" panose="02020603050405020304" pitchFamily="18" charset="0"/>
            </a:endParaRPr>
          </a:p>
        </p:txBody>
      </p:sp>
      <p:pic>
        <p:nvPicPr>
          <p:cNvPr id="2" name="Hình ảnh 1" descr="A screen shot of a computer code&#10;&#10;AI-generated content may be incorrect.">
            <a:extLst>
              <a:ext uri="{FF2B5EF4-FFF2-40B4-BE49-F238E27FC236}">
                <a16:creationId xmlns:a16="http://schemas.microsoft.com/office/drawing/2014/main" id="{29C7DD7F-2F3F-B6DC-DE30-B82C8D09E52F}"/>
              </a:ext>
            </a:extLst>
          </p:cNvPr>
          <p:cNvPicPr>
            <a:picLocks noChangeAspect="1"/>
          </p:cNvPicPr>
          <p:nvPr/>
        </p:nvPicPr>
        <p:blipFill>
          <a:blip r:embed="rId2"/>
          <a:stretch>
            <a:fillRect/>
          </a:stretch>
        </p:blipFill>
        <p:spPr>
          <a:xfrm>
            <a:off x="2667415" y="3054696"/>
            <a:ext cx="12953170" cy="6681166"/>
          </a:xfrm>
          <a:prstGeom prst="rect">
            <a:avLst/>
          </a:prstGeom>
        </p:spPr>
      </p:pic>
    </p:spTree>
    <p:extLst>
      <p:ext uri="{BB962C8B-B14F-4D97-AF65-F5344CB8AC3E}">
        <p14:creationId xmlns:p14="http://schemas.microsoft.com/office/powerpoint/2010/main" val="9820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03A35C-CC5A-1D53-7D13-4564DAD620B8}"/>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F4355543-DB85-5D11-0B00-597F64F35FD5}"/>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PUT</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1408DA87-0389-CB9D-E7BC-421D166BF65A}"/>
              </a:ext>
            </a:extLst>
          </p:cNvPr>
          <p:cNvSpPr txBox="1"/>
          <p:nvPr/>
        </p:nvSpPr>
        <p:spPr>
          <a:xfrm>
            <a:off x="2045469" y="1482321"/>
            <a:ext cx="137937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API PUT </a:t>
            </a:r>
            <a:r>
              <a:rPr lang="en-US" sz="3000" err="1">
                <a:latin typeface="Times New Roman" panose="02020603050405020304" pitchFamily="18" charset="0"/>
                <a:cs typeface="Times New Roman" panose="02020603050405020304" pitchFamily="18" charset="0"/>
              </a:rPr>
              <a:t>chủ</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yếu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nếu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tồn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thì</a:t>
            </a:r>
            <a:r>
              <a:rPr lang="en-US" sz="3000">
                <a:latin typeface="Times New Roman" panose="02020603050405020304" pitchFamily="18" charset="0"/>
                <a:cs typeface="Times New Roman" panose="02020603050405020304" pitchFamily="18" charset="0"/>
              </a:rPr>
              <a:t> API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quyết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hay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a:t>
            </a:r>
          </a:p>
        </p:txBody>
      </p:sp>
      <p:pic>
        <p:nvPicPr>
          <p:cNvPr id="4" name="Picture 3" descr="A screen shot of a computer code&#10;&#10;AI-generated content may be incorrect.">
            <a:extLst>
              <a:ext uri="{FF2B5EF4-FFF2-40B4-BE49-F238E27FC236}">
                <a16:creationId xmlns:a16="http://schemas.microsoft.com/office/drawing/2014/main" id="{357F5E0A-3A6D-5640-7737-5714F33218C2}"/>
              </a:ext>
            </a:extLst>
          </p:cNvPr>
          <p:cNvPicPr>
            <a:picLocks noChangeAspect="1"/>
          </p:cNvPicPr>
          <p:nvPr/>
        </p:nvPicPr>
        <p:blipFill>
          <a:blip r:embed="rId2"/>
          <a:stretch>
            <a:fillRect/>
          </a:stretch>
        </p:blipFill>
        <p:spPr>
          <a:xfrm>
            <a:off x="2473878" y="2759242"/>
            <a:ext cx="12936968" cy="6826462"/>
          </a:xfrm>
          <a:prstGeom prst="rect">
            <a:avLst/>
          </a:prstGeom>
          <a:ln w="9525">
            <a:solidFill>
              <a:schemeClr val="tx1"/>
            </a:solidFill>
            <a:prstDash val="solid"/>
          </a:ln>
        </p:spPr>
      </p:pic>
    </p:spTree>
    <p:extLst>
      <p:ext uri="{BB962C8B-B14F-4D97-AF65-F5344CB8AC3E}">
        <p14:creationId xmlns:p14="http://schemas.microsoft.com/office/powerpoint/2010/main" val="401709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706FCB-CAAC-0E66-7C64-AABE5281FE5B}"/>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C361CBCF-ADDA-F0F6-5510-A929E01F8CBA}"/>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DELETE</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981B2E74-93ED-6E77-001C-CA9D8AD489B7}"/>
              </a:ext>
            </a:extLst>
          </p:cNvPr>
          <p:cNvSpPr txBox="1"/>
          <p:nvPr/>
        </p:nvSpPr>
        <p:spPr>
          <a:xfrm>
            <a:off x="2346098" y="1931500"/>
            <a:ext cx="1379378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Times New Roman" panose="02020603050405020304" pitchFamily="18" charset="0"/>
                <a:cs typeface="Times New Roman" panose="02020603050405020304" pitchFamily="18" charset="0"/>
              </a:rPr>
              <a:t>API  DELETE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bởi</a:t>
            </a:r>
            <a:r>
              <a:rPr lang="en-US" sz="3000">
                <a:latin typeface="Times New Roman" panose="02020603050405020304" pitchFamily="18" charset="0"/>
                <a:cs typeface="Times New Roman" panose="02020603050405020304" pitchFamily="18" charset="0"/>
              </a:rPr>
              <a:t> URI </a:t>
            </a:r>
            <a:r>
              <a:rPr lang="en-US" sz="3000" err="1">
                <a:latin typeface="Times New Roman" panose="02020603050405020304" pitchFamily="18" charset="0"/>
                <a:cs typeface="Times New Roman" panose="02020603050405020304" pitchFamily="18" charset="0"/>
              </a:rPr>
              <a:t>yêu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cầu</a:t>
            </a:r>
            <a:r>
              <a:rPr lang="en-US" sz="3000">
                <a:latin typeface="Times New Roman" panose="02020603050405020304" pitchFamily="18" charset="0"/>
                <a:cs typeface="Times New Roman" panose="02020603050405020304" pitchFamily="18" charset="0"/>
              </a:rPr>
              <a:t>).</a:t>
            </a:r>
          </a:p>
        </p:txBody>
      </p:sp>
      <p:pic>
        <p:nvPicPr>
          <p:cNvPr id="2" name="Picture 1" descr="A screen shot of a computer code&#10;&#10;AI-generated content may be incorrect.">
            <a:extLst>
              <a:ext uri="{FF2B5EF4-FFF2-40B4-BE49-F238E27FC236}">
                <a16:creationId xmlns:a16="http://schemas.microsoft.com/office/drawing/2014/main" id="{E3913C30-C212-8029-C622-A3420DF7E3A3}"/>
              </a:ext>
            </a:extLst>
          </p:cNvPr>
          <p:cNvPicPr>
            <a:picLocks noChangeAspect="1"/>
          </p:cNvPicPr>
          <p:nvPr/>
        </p:nvPicPr>
        <p:blipFill>
          <a:blip r:embed="rId2"/>
          <a:stretch>
            <a:fillRect/>
          </a:stretch>
        </p:blipFill>
        <p:spPr>
          <a:xfrm>
            <a:off x="658335" y="2806305"/>
            <a:ext cx="16692845" cy="5246832"/>
          </a:xfrm>
          <a:prstGeom prst="rect">
            <a:avLst/>
          </a:prstGeom>
          <a:ln w="9525">
            <a:solidFill>
              <a:schemeClr val="tx1"/>
            </a:solidFill>
            <a:prstDash val="solid"/>
          </a:ln>
        </p:spPr>
      </p:pic>
    </p:spTree>
    <p:extLst>
      <p:ext uri="{BB962C8B-B14F-4D97-AF65-F5344CB8AC3E}">
        <p14:creationId xmlns:p14="http://schemas.microsoft.com/office/powerpoint/2010/main" val="198178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34D0E5DA-8D2A-2D74-F59C-A76603FCD860}"/>
              </a:ext>
            </a:extLst>
          </p:cNvPr>
          <p:cNvSpPr txBox="1"/>
          <p:nvPr/>
        </p:nvSpPr>
        <p:spPr>
          <a:xfrm>
            <a:off x="919826" y="800942"/>
            <a:ext cx="15911908"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Ứng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dụng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lấy</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bài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viết</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từ</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JSONPlaceholder</a:t>
            </a:r>
            <a:endParaRPr lang="en-US" sz="6000" b="1">
              <a:solidFill>
                <a:srgbClr val="1F2020"/>
              </a:solidFill>
              <a:latin typeface="Times New Roman" panose="02020603050405020304" pitchFamily="18" charset="0"/>
              <a:ea typeface="Poppins Bold"/>
              <a:cs typeface="Times New Roman" panose="02020603050405020304" pitchFamily="18" charset="0"/>
              <a:sym typeface="Poppins Bold"/>
            </a:endParaRPr>
          </a:p>
        </p:txBody>
      </p:sp>
      <p:grpSp>
        <p:nvGrpSpPr>
          <p:cNvPr id="4" name="Group 50">
            <a:extLst>
              <a:ext uri="{FF2B5EF4-FFF2-40B4-BE49-F238E27FC236}">
                <a16:creationId xmlns:a16="http://schemas.microsoft.com/office/drawing/2014/main" id="{A4F39DF2-3733-E817-FFE0-627D68935AFB}"/>
              </a:ext>
            </a:extLst>
          </p:cNvPr>
          <p:cNvGrpSpPr/>
          <p:nvPr/>
        </p:nvGrpSpPr>
        <p:grpSpPr>
          <a:xfrm>
            <a:off x="4758267" y="1689100"/>
            <a:ext cx="3733800" cy="47625"/>
            <a:chOff x="0" y="0"/>
            <a:chExt cx="274578" cy="12543"/>
          </a:xfrm>
        </p:grpSpPr>
        <p:sp>
          <p:nvSpPr>
            <p:cNvPr id="5" name="Freeform 51">
              <a:extLst>
                <a:ext uri="{FF2B5EF4-FFF2-40B4-BE49-F238E27FC236}">
                  <a16:creationId xmlns:a16="http://schemas.microsoft.com/office/drawing/2014/main" id="{EE8A064D-5ECE-EA4A-AD38-1CBC25FA5A25}"/>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6" name="TextBox 52">
              <a:extLst>
                <a:ext uri="{FF2B5EF4-FFF2-40B4-BE49-F238E27FC236}">
                  <a16:creationId xmlns:a16="http://schemas.microsoft.com/office/drawing/2014/main" id="{9A62B7A9-5490-654A-BA53-2D4E9FF0A336}"/>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pic>
        <p:nvPicPr>
          <p:cNvPr id="7" name="drawing">
            <a:extLst>
              <a:ext uri="{FF2B5EF4-FFF2-40B4-BE49-F238E27FC236}">
                <a16:creationId xmlns:a16="http://schemas.microsoft.com/office/drawing/2014/main" id="{12215D29-CD7F-4956-8202-3D5D60FB9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832" y="5341848"/>
            <a:ext cx="9859836" cy="4332049"/>
          </a:xfrm>
          <a:prstGeom prst="rect">
            <a:avLst/>
          </a:prstGeom>
        </p:spPr>
      </p:pic>
      <p:pic>
        <p:nvPicPr>
          <p:cNvPr id="8" name="Picture 7">
            <a:extLst>
              <a:ext uri="{FF2B5EF4-FFF2-40B4-BE49-F238E27FC236}">
                <a16:creationId xmlns:a16="http://schemas.microsoft.com/office/drawing/2014/main" id="{5FB6DFE6-1DEF-3BF4-E16B-6AF81F25865B}"/>
              </a:ext>
            </a:extLst>
          </p:cNvPr>
          <p:cNvPicPr>
            <a:picLocks noChangeAspect="1"/>
          </p:cNvPicPr>
          <p:nvPr/>
        </p:nvPicPr>
        <p:blipFill>
          <a:blip r:embed="rId3"/>
          <a:stretch>
            <a:fillRect/>
          </a:stretch>
        </p:blipFill>
        <p:spPr>
          <a:xfrm>
            <a:off x="3796320" y="2948566"/>
            <a:ext cx="11664391" cy="690125"/>
          </a:xfrm>
          <a:prstGeom prst="rect">
            <a:avLst/>
          </a:prstGeom>
        </p:spPr>
      </p:pic>
      <p:sp>
        <p:nvSpPr>
          <p:cNvPr id="9" name="TextBox 8">
            <a:extLst>
              <a:ext uri="{FF2B5EF4-FFF2-40B4-BE49-F238E27FC236}">
                <a16:creationId xmlns:a16="http://schemas.microsoft.com/office/drawing/2014/main" id="{3D63F2BA-DA3C-E29E-DBAB-94AFC015FB81}"/>
              </a:ext>
            </a:extLst>
          </p:cNvPr>
          <p:cNvSpPr txBox="1"/>
          <p:nvPr/>
        </p:nvSpPr>
        <p:spPr>
          <a:xfrm>
            <a:off x="1417187" y="4507664"/>
            <a:ext cx="5232400" cy="830997"/>
          </a:xfrm>
          <a:prstGeom prst="rect">
            <a:avLst/>
          </a:prstGeom>
          <a:noFill/>
        </p:spPr>
        <p:txBody>
          <a:bodyPr wrap="square" rtlCol="0">
            <a:spAutoFit/>
          </a:bodyPr>
          <a:lstStyle/>
          <a:p>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quả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trả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về</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dạng</a:t>
            </a:r>
            <a:r>
              <a:rPr lang="en-US" sz="3000" b="1">
                <a:latin typeface="Times New Roman" panose="02020603050405020304" pitchFamily="18" charset="0"/>
                <a:cs typeface="Times New Roman" panose="02020603050405020304" pitchFamily="18" charset="0"/>
              </a:rPr>
              <a:t> JSON:</a:t>
            </a:r>
            <a:endParaRPr lang="en-US" sz="3000">
              <a:latin typeface="Times New Roman" panose="02020603050405020304" pitchFamily="18" charset="0"/>
              <a:cs typeface="Times New Roman" panose="02020603050405020304" pitchFamily="18" charset="0"/>
            </a:endParaRPr>
          </a:p>
          <a:p>
            <a:endParaRPr lang="en-US"/>
          </a:p>
        </p:txBody>
      </p:sp>
      <p:sp>
        <p:nvSpPr>
          <p:cNvPr id="10" name="TextBox 9">
            <a:extLst>
              <a:ext uri="{FF2B5EF4-FFF2-40B4-BE49-F238E27FC236}">
                <a16:creationId xmlns:a16="http://schemas.microsoft.com/office/drawing/2014/main" id="{537E6D11-E388-8347-1044-5AF4D912635B}"/>
              </a:ext>
            </a:extLst>
          </p:cNvPr>
          <p:cNvSpPr txBox="1"/>
          <p:nvPr/>
        </p:nvSpPr>
        <p:spPr>
          <a:xfrm>
            <a:off x="1417187" y="3016629"/>
            <a:ext cx="4758267"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Link </a:t>
            </a:r>
            <a:r>
              <a:rPr lang="en-US" sz="3000" b="1" err="1">
                <a:latin typeface="Times New Roman" panose="02020603050405020304" pitchFamily="18" charset="0"/>
                <a:cs typeface="Times New Roman" panose="02020603050405020304" pitchFamily="18" charset="0"/>
              </a:rPr>
              <a:t>ví</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dụ</a:t>
            </a:r>
            <a:r>
              <a:rPr lang="en-US"/>
              <a:t>: </a:t>
            </a:r>
          </a:p>
        </p:txBody>
      </p:sp>
    </p:spTree>
    <p:extLst>
      <p:ext uri="{BB962C8B-B14F-4D97-AF65-F5344CB8AC3E}">
        <p14:creationId xmlns:p14="http://schemas.microsoft.com/office/powerpoint/2010/main" val="367334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drawing">
            <a:extLst>
              <a:ext uri="{FF2B5EF4-FFF2-40B4-BE49-F238E27FC236}">
                <a16:creationId xmlns:a16="http://schemas.microsoft.com/office/drawing/2014/main" id="{E2C506EC-5FDD-977A-8852-4441BE80BE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3198" y="1556512"/>
            <a:ext cx="11301603" cy="8730488"/>
          </a:xfrm>
          <a:prstGeom prst="rect">
            <a:avLst/>
          </a:prstGeom>
        </p:spPr>
      </p:pic>
      <p:sp>
        <p:nvSpPr>
          <p:cNvPr id="3" name="TextBox 2">
            <a:extLst>
              <a:ext uri="{FF2B5EF4-FFF2-40B4-BE49-F238E27FC236}">
                <a16:creationId xmlns:a16="http://schemas.microsoft.com/office/drawing/2014/main" id="{073FCAED-1F47-7373-D51F-E177D7A4A6F4}"/>
              </a:ext>
            </a:extLst>
          </p:cNvPr>
          <p:cNvSpPr txBox="1"/>
          <p:nvPr/>
        </p:nvSpPr>
        <p:spPr>
          <a:xfrm>
            <a:off x="5442667" y="321734"/>
            <a:ext cx="10126135" cy="1015663"/>
          </a:xfrm>
          <a:prstGeom prst="rect">
            <a:avLst/>
          </a:prstGeom>
          <a:noFill/>
        </p:spPr>
        <p:txBody>
          <a:bodyPr wrap="square" rtlCol="0">
            <a:spAutoFit/>
          </a:bodyPr>
          <a:lstStyle/>
          <a:p>
            <a:r>
              <a:rPr lang="en-US" sz="6000" err="1">
                <a:latin typeface="Times New Roman" panose="02020603050405020304" pitchFamily="18" charset="0"/>
                <a:cs typeface="Times New Roman" panose="02020603050405020304" pitchFamily="18" charset="0"/>
              </a:rPr>
              <a:t>Kết</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quả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chạy</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với</a:t>
            </a:r>
            <a:r>
              <a:rPr lang="en-US" sz="6000">
                <a:latin typeface="Times New Roman" panose="02020603050405020304" pitchFamily="18" charset="0"/>
                <a:cs typeface="Times New Roman" panose="02020603050405020304" pitchFamily="18" charset="0"/>
              </a:rPr>
              <a:t> HTTP</a:t>
            </a:r>
          </a:p>
        </p:txBody>
      </p:sp>
    </p:spTree>
    <p:extLst>
      <p:ext uri="{BB962C8B-B14F-4D97-AF65-F5344CB8AC3E}">
        <p14:creationId xmlns:p14="http://schemas.microsoft.com/office/powerpoint/2010/main" val="23953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0811-CF3C-4946-6E47-3B67EFA08FC4}"/>
            </a:ext>
          </a:extLst>
        </p:cNvPr>
        <p:cNvGrpSpPr/>
        <p:nvPr/>
      </p:nvGrpSpPr>
      <p:grpSpPr>
        <a:xfrm>
          <a:off x="0" y="0"/>
          <a:ext cx="0" cy="0"/>
          <a:chOff x="0" y="0"/>
          <a:chExt cx="0" cy="0"/>
        </a:xfrm>
      </p:grpSpPr>
      <p:grpSp>
        <p:nvGrpSpPr>
          <p:cNvPr id="2" name="Group 9">
            <a:extLst>
              <a:ext uri="{FF2B5EF4-FFF2-40B4-BE49-F238E27FC236}">
                <a16:creationId xmlns:a16="http://schemas.microsoft.com/office/drawing/2014/main" id="{85A70A70-8E47-256F-C473-F9C556D0F945}"/>
              </a:ext>
            </a:extLst>
          </p:cNvPr>
          <p:cNvGrpSpPr/>
          <p:nvPr/>
        </p:nvGrpSpPr>
        <p:grpSpPr>
          <a:xfrm>
            <a:off x="-2853266" y="7107767"/>
            <a:ext cx="8252837" cy="8252837"/>
            <a:chOff x="0" y="0"/>
            <a:chExt cx="812800" cy="812800"/>
          </a:xfrm>
        </p:grpSpPr>
        <p:sp>
          <p:nvSpPr>
            <p:cNvPr id="3" name="Freeform 10">
              <a:extLst>
                <a:ext uri="{FF2B5EF4-FFF2-40B4-BE49-F238E27FC236}">
                  <a16:creationId xmlns:a16="http://schemas.microsoft.com/office/drawing/2014/main" id="{A84EBE0C-D6FC-C764-8923-0E95C6B6721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6CB4EFCE-55B6-7715-F569-358FEE85ED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3">
            <a:extLst>
              <a:ext uri="{FF2B5EF4-FFF2-40B4-BE49-F238E27FC236}">
                <a16:creationId xmlns:a16="http://schemas.microsoft.com/office/drawing/2014/main" id="{627071AF-51BE-6FF9-7BC4-3C865D50E459}"/>
              </a:ext>
            </a:extLst>
          </p:cNvPr>
          <p:cNvSpPr txBox="1"/>
          <p:nvPr/>
        </p:nvSpPr>
        <p:spPr>
          <a:xfrm>
            <a:off x="1107141" y="767118"/>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Dio GET</a:t>
            </a:r>
          </a:p>
        </p:txBody>
      </p:sp>
      <p:grpSp>
        <p:nvGrpSpPr>
          <p:cNvPr id="6" name="Group 40">
            <a:extLst>
              <a:ext uri="{FF2B5EF4-FFF2-40B4-BE49-F238E27FC236}">
                <a16:creationId xmlns:a16="http://schemas.microsoft.com/office/drawing/2014/main" id="{6AC8D4AF-FBD8-3623-73C0-C56D53FCC1F6}"/>
              </a:ext>
            </a:extLst>
          </p:cNvPr>
          <p:cNvGrpSpPr/>
          <p:nvPr/>
        </p:nvGrpSpPr>
        <p:grpSpPr>
          <a:xfrm>
            <a:off x="1837765" y="1457243"/>
            <a:ext cx="1042538" cy="47625"/>
            <a:chOff x="0" y="0"/>
            <a:chExt cx="274578" cy="12543"/>
          </a:xfrm>
        </p:grpSpPr>
        <p:sp>
          <p:nvSpPr>
            <p:cNvPr id="7" name="Freeform 41">
              <a:extLst>
                <a:ext uri="{FF2B5EF4-FFF2-40B4-BE49-F238E27FC236}">
                  <a16:creationId xmlns:a16="http://schemas.microsoft.com/office/drawing/2014/main" id="{A9CA55F4-30E0-FA9F-4C6B-B92375BFDBF0}"/>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8" name="TextBox 42">
              <a:extLst>
                <a:ext uri="{FF2B5EF4-FFF2-40B4-BE49-F238E27FC236}">
                  <a16:creationId xmlns:a16="http://schemas.microsoft.com/office/drawing/2014/main" id="{DCD980A0-12A7-BC0B-A42A-F922B62B575D}"/>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pic>
        <p:nvPicPr>
          <p:cNvPr id="9" name="Picture 8" descr="A computer code with text&#10;&#10;AI-generated content may be incorrect.">
            <a:extLst>
              <a:ext uri="{FF2B5EF4-FFF2-40B4-BE49-F238E27FC236}">
                <a16:creationId xmlns:a16="http://schemas.microsoft.com/office/drawing/2014/main" id="{3226F83C-88E9-2A8B-FB3E-81931CBDCD90}"/>
              </a:ext>
            </a:extLst>
          </p:cNvPr>
          <p:cNvPicPr>
            <a:picLocks noChangeAspect="1"/>
          </p:cNvPicPr>
          <p:nvPr/>
        </p:nvPicPr>
        <p:blipFill>
          <a:blip r:embed="rId2"/>
          <a:stretch>
            <a:fillRect/>
          </a:stretch>
        </p:blipFill>
        <p:spPr>
          <a:xfrm>
            <a:off x="1837765" y="5286057"/>
            <a:ext cx="15284823" cy="4160639"/>
          </a:xfrm>
          <a:prstGeom prst="rect">
            <a:avLst/>
          </a:prstGeom>
          <a:ln w="9525">
            <a:solidFill>
              <a:schemeClr val="tx1"/>
            </a:solidFill>
            <a:prstDash val="solid"/>
          </a:ln>
        </p:spPr>
      </p:pic>
      <p:sp>
        <p:nvSpPr>
          <p:cNvPr id="10" name="TextBox 9">
            <a:extLst>
              <a:ext uri="{FF2B5EF4-FFF2-40B4-BE49-F238E27FC236}">
                <a16:creationId xmlns:a16="http://schemas.microsoft.com/office/drawing/2014/main" id="{6D397037-8272-7D5D-74D5-F99A93A629E5}"/>
              </a:ext>
            </a:extLst>
          </p:cNvPr>
          <p:cNvSpPr txBox="1"/>
          <p:nvPr/>
        </p:nvSpPr>
        <p:spPr>
          <a:xfrm>
            <a:off x="2099733" y="2401358"/>
            <a:ext cx="14410267" cy="1754326"/>
          </a:xfrm>
          <a:prstGeom prst="rect">
            <a:avLst/>
          </a:prstGeom>
          <a:noFill/>
        </p:spPr>
        <p:txBody>
          <a:bodyPr wrap="square" rtlCol="0">
            <a:spAutoFit/>
          </a:bodyPr>
          <a:lstStyle/>
          <a:p>
            <a:pPr algn="just"/>
            <a:r>
              <a:rPr lang="en-US" sz="3000">
                <a:latin typeface="Times New Roman" panose="02020603050405020304" pitchFamily="18" charset="0"/>
                <a:cs typeface="Times New Roman" panose="02020603050405020304" pitchFamily="18" charset="0"/>
              </a:rPr>
              <a:t>Phương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GET </a:t>
            </a:r>
            <a:r>
              <a:rPr lang="en-US" sz="3000" err="1">
                <a:latin typeface="Times New Roman" panose="02020603050405020304" pitchFamily="18" charset="0"/>
                <a:cs typeface="Times New Roman" panose="02020603050405020304" pitchFamily="18" charset="0"/>
              </a:rPr>
              <a:t>trong</a:t>
            </a:r>
            <a:r>
              <a:rPr lang="en-US" sz="3000">
                <a:latin typeface="Times New Roman" panose="02020603050405020304" pitchFamily="18" charset="0"/>
                <a:cs typeface="Times New Roman" panose="02020603050405020304" pitchFamily="18" charset="0"/>
              </a:rPr>
              <a:t> Dio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từ</a:t>
            </a:r>
            <a:r>
              <a:rPr lang="en-US" sz="3000">
                <a:latin typeface="Times New Roman" panose="02020603050405020304" pitchFamily="18" charset="0"/>
                <a:cs typeface="Times New Roman" panose="02020603050405020304" pitchFamily="18" charset="0"/>
              </a:rPr>
              <a:t> server. Khi </a:t>
            </a:r>
            <a:r>
              <a:rPr lang="en-US" sz="3000" err="1">
                <a:latin typeface="Times New Roman" panose="02020603050405020304" pitchFamily="18" charset="0"/>
                <a:cs typeface="Times New Roman" panose="02020603050405020304" pitchFamily="18" charset="0"/>
              </a:rPr>
              <a:t>gọi</a:t>
            </a:r>
            <a:r>
              <a:rPr lang="en-US" sz="3000">
                <a:latin typeface="Times New Roman" panose="02020603050405020304" pitchFamily="18" charset="0"/>
                <a:cs typeface="Times New Roman" panose="02020603050405020304" pitchFamily="18" charset="0"/>
              </a:rPr>
              <a:t> API, </a:t>
            </a:r>
            <a:r>
              <a:rPr lang="en-US" sz="3000" err="1">
                <a:latin typeface="Times New Roman" panose="02020603050405020304" pitchFamily="18" charset="0"/>
                <a:cs typeface="Times New Roman" panose="02020603050405020304" pitchFamily="18" charset="0"/>
              </a:rPr>
              <a:t>phương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này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Future&lt;Response&gt; </a:t>
            </a:r>
            <a:r>
              <a:rPr lang="en-US" sz="3000" err="1">
                <a:latin typeface="Times New Roman" panose="02020603050405020304" pitchFamily="18" charset="0"/>
                <a:cs typeface="Times New Roman" panose="02020603050405020304" pitchFamily="18" charset="0"/>
              </a:rPr>
              <a:t>chứa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phản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hồi</a:t>
            </a:r>
            <a:r>
              <a:rPr lang="en-US" sz="3000">
                <a:latin typeface="Times New Roman" panose="02020603050405020304" pitchFamily="18" charset="0"/>
                <a:cs typeface="Times New Roman" panose="02020603050405020304" pitchFamily="18" charset="0"/>
              </a:rPr>
              <a:t> (response data), </a:t>
            </a:r>
            <a:r>
              <a:rPr lang="en-US" sz="3000" err="1">
                <a:latin typeface="Times New Roman" panose="02020603050405020304" pitchFamily="18" charset="0"/>
                <a:cs typeface="Times New Roman" panose="02020603050405020304" pitchFamily="18" charset="0"/>
              </a:rPr>
              <a:t>giúp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ứng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hiển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thị</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thông</a:t>
            </a:r>
            <a:r>
              <a:rPr lang="en-US" sz="3000">
                <a:latin typeface="Times New Roman" panose="02020603050405020304" pitchFamily="18" charset="0"/>
                <a:cs typeface="Times New Roman" panose="02020603050405020304" pitchFamily="18" charset="0"/>
              </a:rPr>
              <a:t> tin </a:t>
            </a:r>
            <a:r>
              <a:rPr lang="en-US" sz="3000" err="1">
                <a:latin typeface="Times New Roman" panose="02020603050405020304" pitchFamily="18" charset="0"/>
                <a:cs typeface="Times New Roman" panose="02020603050405020304" pitchFamily="18" charset="0"/>
              </a:rPr>
              <a:t>nhận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từ</a:t>
            </a:r>
            <a:r>
              <a:rPr lang="en-US" sz="3000">
                <a:latin typeface="Times New Roman" panose="02020603050405020304" pitchFamily="18" charset="0"/>
                <a:cs typeface="Times New Roman" panose="02020603050405020304" pitchFamily="18" charset="0"/>
              </a:rPr>
              <a:t> server.</a:t>
            </a:r>
          </a:p>
          <a:p>
            <a:endParaRPr lang="en-US"/>
          </a:p>
        </p:txBody>
      </p:sp>
    </p:spTree>
    <p:extLst>
      <p:ext uri="{BB962C8B-B14F-4D97-AF65-F5344CB8AC3E}">
        <p14:creationId xmlns:p14="http://schemas.microsoft.com/office/powerpoint/2010/main" val="196000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D8F377AC-8E79-450C-1A42-B3CCC9B68258}"/>
              </a:ext>
            </a:extLst>
          </p:cNvPr>
          <p:cNvGrpSpPr/>
          <p:nvPr/>
        </p:nvGrpSpPr>
        <p:grpSpPr>
          <a:xfrm>
            <a:off x="-2853266" y="7107767"/>
            <a:ext cx="8252837" cy="8252837"/>
            <a:chOff x="0" y="0"/>
            <a:chExt cx="812800" cy="812800"/>
          </a:xfrm>
        </p:grpSpPr>
        <p:sp>
          <p:nvSpPr>
            <p:cNvPr id="3" name="Freeform 10">
              <a:extLst>
                <a:ext uri="{FF2B5EF4-FFF2-40B4-BE49-F238E27FC236}">
                  <a16:creationId xmlns:a16="http://schemas.microsoft.com/office/drawing/2014/main" id="{1291F523-1BBB-A243-6AFB-87471547A9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01BEB2CB-76C0-41A0-746F-ECF0DD556AF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3">
            <a:extLst>
              <a:ext uri="{FF2B5EF4-FFF2-40B4-BE49-F238E27FC236}">
                <a16:creationId xmlns:a16="http://schemas.microsoft.com/office/drawing/2014/main" id="{88575195-998A-B8F9-14BD-371E7D1B612A}"/>
              </a:ext>
            </a:extLst>
          </p:cNvPr>
          <p:cNvSpPr txBox="1"/>
          <p:nvPr/>
        </p:nvSpPr>
        <p:spPr>
          <a:xfrm>
            <a:off x="1107141" y="767118"/>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Dio POST</a:t>
            </a:r>
          </a:p>
        </p:txBody>
      </p:sp>
      <p:grpSp>
        <p:nvGrpSpPr>
          <p:cNvPr id="6" name="Group 40">
            <a:extLst>
              <a:ext uri="{FF2B5EF4-FFF2-40B4-BE49-F238E27FC236}">
                <a16:creationId xmlns:a16="http://schemas.microsoft.com/office/drawing/2014/main" id="{60CDD204-08D9-0CEB-CD3E-5484F2A6527C}"/>
              </a:ext>
            </a:extLst>
          </p:cNvPr>
          <p:cNvGrpSpPr/>
          <p:nvPr/>
        </p:nvGrpSpPr>
        <p:grpSpPr>
          <a:xfrm>
            <a:off x="1837765" y="1457243"/>
            <a:ext cx="1042538" cy="47625"/>
            <a:chOff x="0" y="0"/>
            <a:chExt cx="274578" cy="12543"/>
          </a:xfrm>
        </p:grpSpPr>
        <p:sp>
          <p:nvSpPr>
            <p:cNvPr id="7" name="Freeform 41">
              <a:extLst>
                <a:ext uri="{FF2B5EF4-FFF2-40B4-BE49-F238E27FC236}">
                  <a16:creationId xmlns:a16="http://schemas.microsoft.com/office/drawing/2014/main" id="{1811AD6D-0B57-0DD2-F091-045DACA5EDE8}"/>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8" name="TextBox 42">
              <a:extLst>
                <a:ext uri="{FF2B5EF4-FFF2-40B4-BE49-F238E27FC236}">
                  <a16:creationId xmlns:a16="http://schemas.microsoft.com/office/drawing/2014/main" id="{933D64DC-26CD-AE30-4E6C-86EF0697798B}"/>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48C06FA2-D740-52BE-D71F-7A9A7A652EBE}"/>
              </a:ext>
            </a:extLst>
          </p:cNvPr>
          <p:cNvSpPr txBox="1"/>
          <p:nvPr/>
        </p:nvSpPr>
        <p:spPr>
          <a:xfrm>
            <a:off x="1721224" y="2364250"/>
            <a:ext cx="14729011" cy="1477328"/>
          </a:xfrm>
          <a:prstGeom prst="rect">
            <a:avLst/>
          </a:prstGeom>
          <a:noFill/>
        </p:spPr>
        <p:txBody>
          <a:bodyPr wrap="square" rtlCol="0">
            <a:spAutoFit/>
          </a:bodyPr>
          <a:lstStyle/>
          <a:p>
            <a:pPr algn="just"/>
            <a:r>
              <a:rPr lang="vi-VN" sz="3000">
                <a:latin typeface="+mj-lt"/>
              </a:rPr>
              <a:t>Phương thức PUT trong Dio được dùng để cập nhật dữ liệu hiện có trên server, gửi thông tin mới trong phần data để thay thế nội dung cũ, và trong một số trường hợp, server có thể tạo đối tượng mới nếu chưa tồn tại.</a:t>
            </a:r>
            <a:endParaRPr lang="en-US" sz="3000">
              <a:latin typeface="+mj-lt"/>
            </a:endParaRPr>
          </a:p>
        </p:txBody>
      </p:sp>
      <p:pic>
        <p:nvPicPr>
          <p:cNvPr id="11" name="Picture 10">
            <a:extLst>
              <a:ext uri="{FF2B5EF4-FFF2-40B4-BE49-F238E27FC236}">
                <a16:creationId xmlns:a16="http://schemas.microsoft.com/office/drawing/2014/main" id="{0D17DF75-601D-CFD5-402B-78F531D339C0}"/>
              </a:ext>
            </a:extLst>
          </p:cNvPr>
          <p:cNvPicPr>
            <a:picLocks noChangeAspect="1"/>
          </p:cNvPicPr>
          <p:nvPr/>
        </p:nvPicPr>
        <p:blipFill>
          <a:blip r:embed="rId2"/>
          <a:stretch>
            <a:fillRect/>
          </a:stretch>
        </p:blipFill>
        <p:spPr>
          <a:xfrm>
            <a:off x="755167" y="5143500"/>
            <a:ext cx="16406766" cy="3248586"/>
          </a:xfrm>
          <a:prstGeom prst="rect">
            <a:avLst/>
          </a:prstGeom>
        </p:spPr>
      </p:pic>
    </p:spTree>
    <p:extLst>
      <p:ext uri="{BB962C8B-B14F-4D97-AF65-F5344CB8AC3E}">
        <p14:creationId xmlns:p14="http://schemas.microsoft.com/office/powerpoint/2010/main" val="271440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199BB-AFC0-8D91-10FD-5CD477B7208C}"/>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577648" y="0"/>
            <a:ext cx="8914486" cy="12556530"/>
          </a:xfrm>
          <a:prstGeom prst="rect">
            <a:avLst/>
          </a:prstGeom>
          <a:noFill/>
          <a:ln w="9525">
            <a:solidFill>
              <a:schemeClr val="tx1"/>
            </a:solidFill>
            <a:prstDash val="solid"/>
          </a:ln>
        </p:spPr>
      </p:pic>
      <p:sp>
        <p:nvSpPr>
          <p:cNvPr id="3" name="TextBox 2">
            <a:extLst>
              <a:ext uri="{FF2B5EF4-FFF2-40B4-BE49-F238E27FC236}">
                <a16:creationId xmlns:a16="http://schemas.microsoft.com/office/drawing/2014/main" id="{94EDC33E-F496-6624-4341-19F9DD3B8B49}"/>
              </a:ext>
            </a:extLst>
          </p:cNvPr>
          <p:cNvSpPr txBox="1"/>
          <p:nvPr/>
        </p:nvSpPr>
        <p:spPr>
          <a:xfrm>
            <a:off x="1168399" y="4438353"/>
            <a:ext cx="7239916" cy="1015663"/>
          </a:xfrm>
          <a:prstGeom prst="rect">
            <a:avLst/>
          </a:prstGeom>
          <a:noFill/>
        </p:spPr>
        <p:txBody>
          <a:bodyPr wrap="square" rtlCol="0">
            <a:spAutoFit/>
          </a:bodyPr>
          <a:lstStyle/>
          <a:p>
            <a:r>
              <a:rPr lang="en-US" sz="6000" err="1">
                <a:latin typeface="Times New Roman" panose="02020603050405020304" pitchFamily="18" charset="0"/>
                <a:cs typeface="Times New Roman" panose="02020603050405020304" pitchFamily="18" charset="0"/>
              </a:rPr>
              <a:t>Kết</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quả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chạy</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với</a:t>
            </a:r>
            <a:r>
              <a:rPr lang="en-US" sz="6000">
                <a:latin typeface="Times New Roman" panose="02020603050405020304" pitchFamily="18" charset="0"/>
                <a:cs typeface="Times New Roman" panose="02020603050405020304" pitchFamily="18" charset="0"/>
              </a:rPr>
              <a:t> Dio</a:t>
            </a:r>
          </a:p>
        </p:txBody>
      </p:sp>
    </p:spTree>
    <p:extLst>
      <p:ext uri="{BB962C8B-B14F-4D97-AF65-F5344CB8AC3E}">
        <p14:creationId xmlns:p14="http://schemas.microsoft.com/office/powerpoint/2010/main" val="6901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E313B-46A0-E28F-24A4-F9DDC82B700F}"/>
              </a:ext>
            </a:extLst>
          </p:cNvPr>
          <p:cNvGraphicFramePr>
            <a:graphicFrameLocks noGrp="1"/>
          </p:cNvGraphicFramePr>
          <p:nvPr>
            <p:extLst>
              <p:ext uri="{D42A27DB-BD31-4B8C-83A1-F6EECF244321}">
                <p14:modId xmlns:p14="http://schemas.microsoft.com/office/powerpoint/2010/main" val="2045588954"/>
              </p:ext>
            </p:extLst>
          </p:nvPr>
        </p:nvGraphicFramePr>
        <p:xfrm>
          <a:off x="245533" y="802327"/>
          <a:ext cx="17796933" cy="8978332"/>
        </p:xfrm>
        <a:graphic>
          <a:graphicData uri="http://schemas.openxmlformats.org/drawingml/2006/table">
            <a:tbl>
              <a:tblPr firstRow="1" bandRow="1">
                <a:tableStyleId>{5940675A-B579-460E-94D1-54222C63F5DA}</a:tableStyleId>
              </a:tblPr>
              <a:tblGrid>
                <a:gridCol w="2276197">
                  <a:extLst>
                    <a:ext uri="{9D8B030D-6E8A-4147-A177-3AD203B41FA5}">
                      <a16:colId xmlns:a16="http://schemas.microsoft.com/office/drawing/2014/main" val="999467651"/>
                    </a:ext>
                  </a:extLst>
                </a:gridCol>
                <a:gridCol w="6328611">
                  <a:extLst>
                    <a:ext uri="{9D8B030D-6E8A-4147-A177-3AD203B41FA5}">
                      <a16:colId xmlns:a16="http://schemas.microsoft.com/office/drawing/2014/main" val="2057123032"/>
                    </a:ext>
                  </a:extLst>
                </a:gridCol>
                <a:gridCol w="9192125">
                  <a:extLst>
                    <a:ext uri="{9D8B030D-6E8A-4147-A177-3AD203B41FA5}">
                      <a16:colId xmlns:a16="http://schemas.microsoft.com/office/drawing/2014/main" val="2022268160"/>
                    </a:ext>
                  </a:extLst>
                </a:gridCol>
              </a:tblGrid>
              <a:tr h="810691">
                <a:tc>
                  <a:txBody>
                    <a:bodyPr/>
                    <a:lstStyle/>
                    <a:p>
                      <a:r>
                        <a:rPr lang="en-US" sz="3000" err="1">
                          <a:latin typeface="Times New Roman" panose="02020603050405020304" pitchFamily="18" charset="0"/>
                          <a:cs typeface="Times New Roman" panose="02020603050405020304" pitchFamily="18" charset="0"/>
                        </a:rPr>
                        <a:t>Tiêu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chí</a:t>
                      </a:r>
                      <a:endParaRPr lang="en-US" sz="3000">
                        <a:latin typeface="Times New Roman" panose="02020603050405020304" pitchFamily="18" charset="0"/>
                        <a:cs typeface="Times New Roman" panose="02020603050405020304" pitchFamily="18" charset="0"/>
                      </a:endParaRPr>
                    </a:p>
                  </a:txBody>
                  <a:tcPr/>
                </a:tc>
                <a:tc>
                  <a:txBody>
                    <a:bodyPr/>
                    <a:lstStyle/>
                    <a:p>
                      <a:r>
                        <a:rPr lang="en-US" sz="3000">
                          <a:latin typeface="Times New Roman" panose="02020603050405020304" pitchFamily="18" charset="0"/>
                          <a:cs typeface="Times New Roman" panose="02020603050405020304" pitchFamily="18" charset="0"/>
                        </a:rPr>
                        <a:t>HTTP</a:t>
                      </a:r>
                    </a:p>
                  </a:txBody>
                  <a:tcPr/>
                </a:tc>
                <a:tc>
                  <a:txBody>
                    <a:bodyPr/>
                    <a:lstStyle/>
                    <a:p>
                      <a:r>
                        <a:rPr lang="en-US" sz="3000">
                          <a:latin typeface="Times New Roman" panose="02020603050405020304" pitchFamily="18" charset="0"/>
                          <a:cs typeface="Times New Roman" panose="02020603050405020304" pitchFamily="18" charset="0"/>
                        </a:rPr>
                        <a:t>Dio</a:t>
                      </a:r>
                    </a:p>
                  </a:txBody>
                  <a:tcPr/>
                </a:tc>
                <a:extLst>
                  <a:ext uri="{0D108BD9-81ED-4DB2-BD59-A6C34878D82A}">
                    <a16:rowId xmlns:a16="http://schemas.microsoft.com/office/drawing/2014/main" val="1873959506"/>
                  </a:ext>
                </a:extLst>
              </a:tr>
              <a:tr h="2958982">
                <a:tc>
                  <a:txBody>
                    <a:bodyPr/>
                    <a:lstStyle/>
                    <a:p>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tính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năng</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Giao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diện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dễ</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sử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dụng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phép</a:t>
                      </a:r>
                      <a:r>
                        <a:rPr lang="en-US" sz="3000" kern="1200">
                          <a:solidFill>
                            <a:schemeClr val="tx1"/>
                          </a:solidFill>
                          <a:effectLst/>
                          <a:latin typeface="Times New Roman" panose="02020603050405020304" pitchFamily="18" charset="0"/>
                          <a:ea typeface="+mn-ea"/>
                          <a:cs typeface="Times New Roman" panose="02020603050405020304" pitchFamily="18" charset="0"/>
                        </a:rPr>
                        <a:t> HTTP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như</a:t>
                      </a:r>
                      <a:r>
                        <a:rPr lang="en-US" sz="3000" kern="1200">
                          <a:solidFill>
                            <a:schemeClr val="tx1"/>
                          </a:solidFill>
                          <a:effectLst/>
                          <a:latin typeface="Times New Roman" panose="02020603050405020304" pitchFamily="18" charset="0"/>
                          <a:ea typeface="+mn-ea"/>
                          <a:cs typeface="Times New Roman" panose="02020603050405020304" pitchFamily="18" charset="0"/>
                        </a:rPr>
                        <a:t> GET, POST, PUT, DELETE.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Nhẹ</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ít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phụ</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thuộc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phù</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hợp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dự</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nhỏ</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Cung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cấp</a:t>
                      </a:r>
                      <a:r>
                        <a:rPr lang="en-US" sz="3000" kern="1200">
                          <a:solidFill>
                            <a:schemeClr val="tx1"/>
                          </a:solidFill>
                          <a:effectLst/>
                          <a:latin typeface="Times New Roman" panose="02020603050405020304" pitchFamily="18" charset="0"/>
                          <a:ea typeface="+mn-ea"/>
                          <a:cs typeface="Times New Roman" panose="02020603050405020304" pitchFamily="18" charset="0"/>
                        </a:rPr>
                        <a:t> API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toàn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diện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interceptor,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hình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toàn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cục</a:t>
                      </a:r>
                      <a:r>
                        <a:rPr lang="en-US" sz="3000" kern="1200">
                          <a:solidFill>
                            <a:schemeClr val="tx1"/>
                          </a:solidFill>
                          <a:effectLst/>
                          <a:latin typeface="Times New Roman" panose="02020603050405020304" pitchFamily="18" charset="0"/>
                          <a:ea typeface="+mn-ea"/>
                          <a:cs typeface="Times New Roman" panose="02020603050405020304" pitchFamily="18" charset="0"/>
                        </a:rPr>
                        <a:t> (headers,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baseURL</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upload/download file,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FormData</a:t>
                      </a:r>
                      <a:r>
                        <a:rPr lang="en-US" sz="3000" kern="1200">
                          <a:solidFill>
                            <a:schemeClr val="tx1"/>
                          </a:solidFill>
                          <a:effectLst/>
                          <a:latin typeface="Times New Roman" panose="02020603050405020304" pitchFamily="18" charset="0"/>
                          <a:ea typeface="+mn-ea"/>
                          <a:cs typeface="Times New Roman" panose="02020603050405020304" pitchFamily="18" charset="0"/>
                        </a:rPr>
                        <a:t>, cancel request, timeout, retry mechanism.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JSON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tự</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động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serialisation</a:t>
                      </a:r>
                      <a:r>
                        <a:rPr lang="en-US" sz="3000" kern="1200">
                          <a:solidFill>
                            <a:schemeClr val="tx1"/>
                          </a:solidFill>
                          <a:effectLst/>
                          <a:latin typeface="Times New Roman" panose="02020603050405020304" pitchFamily="18" charset="0"/>
                          <a:ea typeface="+mn-ea"/>
                          <a:cs typeface="Times New Roman" panose="02020603050405020304" pitchFamily="18" charset="0"/>
                        </a:rPr>
                        <a:t>/</a:t>
                      </a:r>
                      <a:r>
                        <a:rPr lang="en-US" sz="3000" kern="1200" err="1">
                          <a:solidFill>
                            <a:schemeClr val="tx1"/>
                          </a:solidFill>
                          <a:effectLst/>
                          <a:latin typeface="Times New Roman" panose="02020603050405020304" pitchFamily="18" charset="0"/>
                          <a:ea typeface="+mn-ea"/>
                          <a:cs typeface="Times New Roman" panose="02020603050405020304" pitchFamily="18" charset="0"/>
                        </a:rPr>
                        <a:t>deserialisation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xử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lý</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request/response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phức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tạp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8599156"/>
                  </a:ext>
                </a:extLst>
              </a:tr>
              <a:tr h="2044691">
                <a:tc>
                  <a:txBody>
                    <a:bodyPr/>
                    <a:lstStyle/>
                    <a:p>
                      <a:r>
                        <a:rPr lang="en-US" sz="3000" err="1">
                          <a:latin typeface="Times New Roman" panose="02020603050405020304" pitchFamily="18" charset="0"/>
                          <a:cs typeface="Times New Roman" panose="02020603050405020304" pitchFamily="18" charset="0"/>
                        </a:rPr>
                        <a:t>Hạn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chế</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interceptor,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hình</a:t>
                      </a:r>
                      <a:r>
                        <a:rPr lang="en-US" sz="3000" kern="1200">
                          <a:solidFill>
                            <a:schemeClr val="tx1"/>
                          </a:solidFill>
                          <a:effectLst/>
                          <a:latin typeface="Times New Roman" panose="02020603050405020304" pitchFamily="18" charset="0"/>
                          <a:ea typeface="+mn-ea"/>
                          <a:cs typeface="Times New Roman" panose="02020603050405020304" pitchFamily="18" charset="0"/>
                        </a:rPr>
                        <a:t> global,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hủy</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được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tùy</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chỉnh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thấp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đường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cong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học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tập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cao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tính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thể</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nếu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chỉ</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cần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kích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thước</a:t>
                      </a:r>
                      <a:r>
                        <a:rPr lang="en-US" sz="3000" kern="1200">
                          <a:solidFill>
                            <a:schemeClr val="tx1"/>
                          </a:solidFill>
                          <a:effectLst/>
                          <a:latin typeface="Times New Roman" panose="02020603050405020304" pitchFamily="18" charset="0"/>
                          <a:ea typeface="+mn-ea"/>
                          <a:cs typeface="Times New Roman" panose="02020603050405020304" pitchFamily="18" charset="0"/>
                        </a:rPr>
                        <a:t> bundle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indent="-457200" algn="just">
                        <a:buFont typeface="Arial" panose="020B0604020202020204" pitchFamily="34" charset="0"/>
                        <a:buChar char="•"/>
                      </a:pP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8262834"/>
                  </a:ext>
                </a:extLst>
              </a:tr>
              <a:tr h="2831110">
                <a:tc>
                  <a:txBody>
                    <a:bodyPr/>
                    <a:lstStyle/>
                    <a:p>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năng</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Setup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nhanh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do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Sử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dụng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bộ</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nhớ</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và</a:t>
                      </a:r>
                      <a:r>
                        <a:rPr lang="en-US" sz="3000" kern="1200">
                          <a:solidFill>
                            <a:schemeClr val="tx1"/>
                          </a:solidFill>
                          <a:effectLst/>
                          <a:latin typeface="Times New Roman" panose="02020603050405020304" pitchFamily="18" charset="0"/>
                          <a:ea typeface="+mn-ea"/>
                          <a:cs typeface="Times New Roman" panose="02020603050405020304" pitchFamily="18" charset="0"/>
                        </a:rPr>
                        <a:t> CPU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thấp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overhead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cao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một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chút</a:t>
                      </a:r>
                      <a:r>
                        <a:rPr lang="en-US" sz="3000" kern="1200">
                          <a:solidFill>
                            <a:schemeClr val="tx1"/>
                          </a:solidFill>
                          <a:effectLst/>
                          <a:latin typeface="Times New Roman" panose="02020603050405020304" pitchFamily="18" charset="0"/>
                          <a:ea typeface="+mn-ea"/>
                          <a:cs typeface="Times New Roman" panose="02020603050405020304" pitchFamily="18" charset="0"/>
                        </a:rPr>
                        <a:t> do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tính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Tuy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nhiên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trong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kịch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phức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tạp</a:t>
                      </a:r>
                      <a:r>
                        <a:rPr lang="en-US" sz="3000" kern="1200">
                          <a:solidFill>
                            <a:schemeClr val="tx1"/>
                          </a:solidFill>
                          <a:effectLst/>
                          <a:latin typeface="Times New Roman" panose="02020603050405020304" pitchFamily="18" charset="0"/>
                          <a:ea typeface="+mn-ea"/>
                          <a:cs typeface="Times New Roman" panose="02020603050405020304" pitchFamily="18" charset="0"/>
                        </a:rPr>
                        <a:t> (upload/download file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đồng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thời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xử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lý</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dữ</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liệu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thì</a:t>
                      </a:r>
                      <a:r>
                        <a:rPr lang="en-US" sz="3000" kern="1200">
                          <a:solidFill>
                            <a:schemeClr val="tx1"/>
                          </a:solidFill>
                          <a:effectLst/>
                          <a:latin typeface="Times New Roman" panose="02020603050405020304" pitchFamily="18" charset="0"/>
                          <a:ea typeface="+mn-ea"/>
                          <a:cs typeface="Times New Roman" panose="02020603050405020304" pitchFamily="18" charset="0"/>
                        </a:rPr>
                        <a:t> Dio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hoạt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động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tốt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8358708"/>
                  </a:ext>
                </a:extLst>
              </a:tr>
            </a:tbl>
          </a:graphicData>
        </a:graphic>
      </p:graphicFrame>
    </p:spTree>
    <p:extLst>
      <p:ext uri="{BB962C8B-B14F-4D97-AF65-F5344CB8AC3E}">
        <p14:creationId xmlns:p14="http://schemas.microsoft.com/office/powerpoint/2010/main" val="413493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1981200" y="2019300"/>
            <a:ext cx="1042538" cy="47625"/>
            <a:chOff x="0" y="0"/>
            <a:chExt cx="274578" cy="12543"/>
          </a:xfrm>
        </p:grpSpPr>
        <p:sp>
          <p:nvSpPr>
            <p:cNvPr id="41" name="Freeform 41"/>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p:cNvSpPr txBox="1"/>
          <p:nvPr/>
        </p:nvSpPr>
        <p:spPr>
          <a:xfrm>
            <a:off x="1447800" y="1104900"/>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Authentication</a:t>
            </a:r>
          </a:p>
        </p:txBody>
      </p:sp>
      <p:sp>
        <p:nvSpPr>
          <p:cNvPr id="52" name="TextBox 51">
            <a:extLst>
              <a:ext uri="{FF2B5EF4-FFF2-40B4-BE49-F238E27FC236}">
                <a16:creationId xmlns:a16="http://schemas.microsoft.com/office/drawing/2014/main" id="{507A57B0-73BF-FF71-BCBB-A28167F75F04}"/>
              </a:ext>
            </a:extLst>
          </p:cNvPr>
          <p:cNvSpPr txBox="1"/>
          <p:nvPr/>
        </p:nvSpPr>
        <p:spPr>
          <a:xfrm>
            <a:off x="2209800" y="2933700"/>
            <a:ext cx="13648264" cy="3323987"/>
          </a:xfrm>
          <a:prstGeom prst="rect">
            <a:avLst/>
          </a:prstGeom>
          <a:noFill/>
        </p:spPr>
        <p:txBody>
          <a:bodyPr wrap="square" rtlCol="0">
            <a:spAutoFit/>
          </a:bodyPr>
          <a:lstStyle/>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Thực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hiện</a:t>
            </a:r>
            <a:r>
              <a:rPr lang="en-US" sz="3000">
                <a:latin typeface="Times New Roman" panose="02020603050405020304" pitchFamily="18" charset="0"/>
                <a:cs typeface="Times New Roman" panose="02020603050405020304" pitchFamily="18" charset="0"/>
              </a:rPr>
              <a:t> qua </a:t>
            </a:r>
            <a:r>
              <a:rPr lang="en-US" sz="3000" err="1">
                <a:latin typeface="Times New Roman" panose="02020603050405020304" pitchFamily="18" charset="0"/>
                <a:cs typeface="Times New Roman" panose="02020603050405020304" pitchFamily="18" charset="0"/>
              </a:rPr>
              <a:t>đăng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bằng</a:t>
            </a:r>
            <a:r>
              <a:rPr lang="en-US" sz="3000">
                <a:latin typeface="Times New Roman" panose="02020603050405020304" pitchFamily="18" charset="0"/>
                <a:cs typeface="Times New Roman" panose="02020603050405020304" pitchFamily="18" charset="0"/>
              </a:rPr>
              <a:t> username </a:t>
            </a:r>
            <a:r>
              <a:rPr lang="en-US" sz="3000" err="1">
                <a:latin typeface="Times New Roman" panose="02020603050405020304" pitchFamily="18" charset="0"/>
                <a:cs typeface="Times New Roman" panose="02020603050405020304" pitchFamily="18" charset="0"/>
              </a:rPr>
              <a:t>và</a:t>
            </a:r>
            <a:r>
              <a:rPr lang="en-US" sz="3000">
                <a:latin typeface="Times New Roman" panose="02020603050405020304" pitchFamily="18" charset="0"/>
                <a:cs typeface="Times New Roman" panose="02020603050405020304" pitchFamily="18" charset="0"/>
              </a:rPr>
              <a:t> password.</a:t>
            </a:r>
          </a:p>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Sau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đăng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nhập</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a:t>
            </a:r>
          </a:p>
          <a:p>
            <a:pPr marL="1206500" indent="-350838" algn="just">
              <a:buFont typeface="Wingdings" panose="05000000000000000000" pitchFamily="2" charset="2"/>
              <a:buChar char="§"/>
            </a:pPr>
            <a:r>
              <a:rPr lang="vi-VN" sz="3000" b="1">
                <a:latin typeface="Times New Roman" panose="02020603050405020304" pitchFamily="18" charset="0"/>
                <a:cs typeface="Times New Roman" panose="02020603050405020304" pitchFamily="18" charset="0"/>
              </a:rPr>
              <a:t>Access Token</a:t>
            </a:r>
            <a:r>
              <a:rPr lang="vi-VN" sz="3000">
                <a:latin typeface="Times New Roman" panose="02020603050405020304" pitchFamily="18" charset="0"/>
                <a:cs typeface="Times New Roman" panose="02020603050405020304" pitchFamily="18" charset="0"/>
              </a:rPr>
              <a:t>: Mã truy cập ngắn hạn, chứng minh người dùng đã xác thực.</a:t>
            </a:r>
            <a:endParaRPr lang="en-US" sz="3000">
              <a:latin typeface="Times New Roman" panose="02020603050405020304" pitchFamily="18" charset="0"/>
              <a:cs typeface="Times New Roman" panose="02020603050405020304" pitchFamily="18" charset="0"/>
            </a:endParaRPr>
          </a:p>
          <a:p>
            <a:pPr marL="1206500" indent="-35083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Refresh Token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Dùng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Access Token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token </a:t>
            </a:r>
            <a:r>
              <a:rPr lang="en-US" sz="3000" err="1">
                <a:latin typeface="Times New Roman" panose="02020603050405020304" pitchFamily="18" charset="0"/>
                <a:cs typeface="Times New Roman" panose="02020603050405020304" pitchFamily="18" charset="0"/>
              </a:rPr>
              <a:t>cũ</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hạn</a:t>
            </a:r>
            <a:r>
              <a:rPr lang="en-US" sz="3000">
                <a:latin typeface="Times New Roman" panose="02020603050405020304" pitchFamily="18" charset="0"/>
                <a:cs typeface="Times New Roman" panose="02020603050405020304" pitchFamily="18" charset="0"/>
              </a:rPr>
              <a:t>.</a:t>
            </a:r>
          </a:p>
          <a:p>
            <a:pPr marL="1206500" indent="-35083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Expired Time</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Thời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gian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lực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của</a:t>
            </a:r>
            <a:r>
              <a:rPr lang="en-US" sz="3000">
                <a:latin typeface="Times New Roman" panose="02020603050405020304" pitchFamily="18" charset="0"/>
                <a:cs typeface="Times New Roman" panose="02020603050405020304" pitchFamily="18" charset="0"/>
              </a:rPr>
              <a:t> token.</a:t>
            </a:r>
          </a:p>
          <a:p>
            <a:pPr marL="457200" indent="-457200" algn="just">
              <a:buFont typeface="Arial" panose="020B0604020202020204" pitchFamily="34" charset="0"/>
              <a:buChar char="•"/>
            </a:pPr>
            <a:r>
              <a:rPr lang="vi-VN" sz="3000">
                <a:latin typeface="Times New Roman" panose="02020603050405020304" pitchFamily="18" charset="0"/>
                <a:cs typeface="Times New Roman" panose="02020603050405020304" pitchFamily="18" charset="0"/>
              </a:rPr>
              <a:t>Cơ chế này giúp bảo mật cao hơn và duy trì đăng nhập liên tục mà không cần xác thực lại.</a:t>
            </a:r>
            <a:endParaRPr lang="en-US" sz="300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57DA5EF8-F01D-0447-99DD-5E2C636215C8}"/>
              </a:ext>
            </a:extLst>
          </p:cNvPr>
          <p:cNvSpPr/>
          <p:nvPr/>
        </p:nvSpPr>
        <p:spPr>
          <a:xfrm>
            <a:off x="2491120" y="7124462"/>
            <a:ext cx="2109456" cy="1600200"/>
          </a:xfrm>
          <a:prstGeom prst="rect">
            <a:avLst/>
          </a:prstGeom>
          <a:noFill/>
          <a:ln w="571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b="1"/>
              <a:t>USER</a:t>
            </a:r>
          </a:p>
        </p:txBody>
      </p:sp>
      <p:sp>
        <p:nvSpPr>
          <p:cNvPr id="54" name="Rectangle 53">
            <a:extLst>
              <a:ext uri="{FF2B5EF4-FFF2-40B4-BE49-F238E27FC236}">
                <a16:creationId xmlns:a16="http://schemas.microsoft.com/office/drawing/2014/main" id="{00481C7C-7B7F-E23B-C443-765158B790E1}"/>
              </a:ext>
            </a:extLst>
          </p:cNvPr>
          <p:cNvSpPr/>
          <p:nvPr/>
        </p:nvSpPr>
        <p:spPr>
          <a:xfrm>
            <a:off x="6262006" y="7140437"/>
            <a:ext cx="2109456" cy="1600200"/>
          </a:xfrm>
          <a:prstGeom prst="rect">
            <a:avLst/>
          </a:prstGeom>
          <a:noFill/>
          <a:ln w="571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b="1"/>
              <a:t>SERVER</a:t>
            </a:r>
          </a:p>
        </p:txBody>
      </p:sp>
      <p:sp>
        <p:nvSpPr>
          <p:cNvPr id="55" name="Rectangle 54">
            <a:extLst>
              <a:ext uri="{FF2B5EF4-FFF2-40B4-BE49-F238E27FC236}">
                <a16:creationId xmlns:a16="http://schemas.microsoft.com/office/drawing/2014/main" id="{75B26268-72B5-9CB4-9B58-0D79E1EBDBF7}"/>
              </a:ext>
            </a:extLst>
          </p:cNvPr>
          <p:cNvSpPr/>
          <p:nvPr/>
        </p:nvSpPr>
        <p:spPr>
          <a:xfrm>
            <a:off x="9916539" y="7139626"/>
            <a:ext cx="2109456" cy="1600200"/>
          </a:xfrm>
          <a:prstGeom prst="rect">
            <a:avLst/>
          </a:prstGeom>
          <a:noFill/>
          <a:ln w="571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b="1"/>
              <a:t>TOKEN</a:t>
            </a:r>
          </a:p>
        </p:txBody>
      </p:sp>
      <p:sp>
        <p:nvSpPr>
          <p:cNvPr id="56" name="Rectangle 55">
            <a:extLst>
              <a:ext uri="{FF2B5EF4-FFF2-40B4-BE49-F238E27FC236}">
                <a16:creationId xmlns:a16="http://schemas.microsoft.com/office/drawing/2014/main" id="{257E44B5-6B05-EAA0-83AD-40340413C354}"/>
              </a:ext>
            </a:extLst>
          </p:cNvPr>
          <p:cNvSpPr/>
          <p:nvPr/>
        </p:nvSpPr>
        <p:spPr>
          <a:xfrm>
            <a:off x="13687424" y="7124462"/>
            <a:ext cx="2109456" cy="1600200"/>
          </a:xfrm>
          <a:prstGeom prst="rect">
            <a:avLst/>
          </a:prstGeom>
          <a:noFill/>
          <a:ln w="571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000" b="1"/>
              <a:t>APP</a:t>
            </a:r>
          </a:p>
        </p:txBody>
      </p:sp>
      <p:cxnSp>
        <p:nvCxnSpPr>
          <p:cNvPr id="58" name="Straight Arrow Connector 57">
            <a:extLst>
              <a:ext uri="{FF2B5EF4-FFF2-40B4-BE49-F238E27FC236}">
                <a16:creationId xmlns:a16="http://schemas.microsoft.com/office/drawing/2014/main" id="{8F1054D9-1D9B-0F91-93D0-0EE82FF14513}"/>
              </a:ext>
            </a:extLst>
          </p:cNvPr>
          <p:cNvCxnSpPr>
            <a:stCxn id="53" idx="3"/>
            <a:endCxn id="54" idx="1"/>
          </p:cNvCxnSpPr>
          <p:nvPr/>
        </p:nvCxnSpPr>
        <p:spPr>
          <a:xfrm>
            <a:off x="4600576" y="7924562"/>
            <a:ext cx="1661430" cy="15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4D0E0ED-EA1C-069D-B821-983AC3794809}"/>
              </a:ext>
            </a:extLst>
          </p:cNvPr>
          <p:cNvCxnSpPr>
            <a:cxnSpLocks/>
            <a:stCxn id="54" idx="3"/>
          </p:cNvCxnSpPr>
          <p:nvPr/>
        </p:nvCxnSpPr>
        <p:spPr>
          <a:xfrm>
            <a:off x="8371462" y="7940537"/>
            <a:ext cx="1545076" cy="151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2A11AE7-7DFE-55B5-7B5E-B2F1A8D8E50F}"/>
              </a:ext>
            </a:extLst>
          </p:cNvPr>
          <p:cNvCxnSpPr/>
          <p:nvPr/>
        </p:nvCxnSpPr>
        <p:spPr>
          <a:xfrm>
            <a:off x="12025994" y="7940131"/>
            <a:ext cx="1661430" cy="15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48D331-0A31-AB1B-45B4-59125E5385B9}"/>
              </a:ext>
            </a:extLst>
          </p:cNvPr>
          <p:cNvGraphicFramePr>
            <a:graphicFrameLocks noGrp="1"/>
          </p:cNvGraphicFramePr>
          <p:nvPr>
            <p:extLst>
              <p:ext uri="{D42A27DB-BD31-4B8C-83A1-F6EECF244321}">
                <p14:modId xmlns:p14="http://schemas.microsoft.com/office/powerpoint/2010/main" val="2132144420"/>
              </p:ext>
            </p:extLst>
          </p:nvPr>
        </p:nvGraphicFramePr>
        <p:xfrm>
          <a:off x="609600" y="1774978"/>
          <a:ext cx="17068800" cy="5513833"/>
        </p:xfrm>
        <a:graphic>
          <a:graphicData uri="http://schemas.openxmlformats.org/drawingml/2006/table">
            <a:tbl>
              <a:tblPr firstRow="1" bandRow="1">
                <a:tableStyleId>{5940675A-B579-460E-94D1-54222C63F5DA}</a:tableStyleId>
              </a:tblPr>
              <a:tblGrid>
                <a:gridCol w="4835879">
                  <a:extLst>
                    <a:ext uri="{9D8B030D-6E8A-4147-A177-3AD203B41FA5}">
                      <a16:colId xmlns:a16="http://schemas.microsoft.com/office/drawing/2014/main" val="1421261278"/>
                    </a:ext>
                  </a:extLst>
                </a:gridCol>
                <a:gridCol w="10179532">
                  <a:extLst>
                    <a:ext uri="{9D8B030D-6E8A-4147-A177-3AD203B41FA5}">
                      <a16:colId xmlns:a16="http://schemas.microsoft.com/office/drawing/2014/main" val="3731120662"/>
                    </a:ext>
                  </a:extLst>
                </a:gridCol>
                <a:gridCol w="2053389">
                  <a:extLst>
                    <a:ext uri="{9D8B030D-6E8A-4147-A177-3AD203B41FA5}">
                      <a16:colId xmlns:a16="http://schemas.microsoft.com/office/drawing/2014/main" val="2058887953"/>
                    </a:ext>
                  </a:extLst>
                </a:gridCol>
              </a:tblGrid>
              <a:tr h="743070">
                <a:tc>
                  <a:txBody>
                    <a:bodyPr/>
                    <a:lstStyle/>
                    <a:p>
                      <a:pPr lvl="0" algn="ctr">
                        <a:buNone/>
                      </a:pPr>
                      <a:r>
                        <a:rPr lang="en-US" sz="3000" b="1">
                          <a:latin typeface="Times New Roman" panose="02020603050405020304" pitchFamily="18" charset="0"/>
                          <a:cs typeface="Times New Roman" panose="02020603050405020304" pitchFamily="18" charset="0"/>
                        </a:rPr>
                        <a:t>HỌ VÀ TÊN</a:t>
                      </a:r>
                      <a:endParaRPr lang="vi-VN" sz="3000" b="1">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US" sz="3000" b="1">
                          <a:latin typeface="Times New Roman" panose="02020603050405020304" pitchFamily="18" charset="0"/>
                          <a:cs typeface="Times New Roman" panose="02020603050405020304" pitchFamily="18" charset="0"/>
                        </a:rPr>
                        <a:t>NHIỆM VỤ</a:t>
                      </a:r>
                    </a:p>
                  </a:txBody>
                  <a:tcPr>
                    <a:solidFill>
                      <a:schemeClr val="accent1">
                        <a:lumMod val="20000"/>
                        <a:lumOff val="80000"/>
                      </a:schemeClr>
                    </a:solidFill>
                  </a:tcPr>
                </a:tc>
                <a:tc>
                  <a:txBody>
                    <a:bodyPr/>
                    <a:lstStyle/>
                    <a:p>
                      <a:pPr algn="ctr"/>
                      <a:r>
                        <a:rPr lang="en-US" sz="3000" b="1">
                          <a:latin typeface="Times New Roman" panose="02020603050405020304" pitchFamily="18" charset="0"/>
                          <a:cs typeface="Times New Roman" panose="02020603050405020304" pitchFamily="18" charset="0"/>
                        </a:rPr>
                        <a:t>KHỐI LƯỢNG</a:t>
                      </a:r>
                    </a:p>
                  </a:txBody>
                  <a:tcPr>
                    <a:solidFill>
                      <a:schemeClr val="accent1">
                        <a:lumMod val="20000"/>
                        <a:lumOff val="80000"/>
                      </a:schemeClr>
                    </a:solidFill>
                  </a:tcPr>
                </a:tc>
                <a:extLst>
                  <a:ext uri="{0D108BD9-81ED-4DB2-BD59-A6C34878D82A}">
                    <a16:rowId xmlns:a16="http://schemas.microsoft.com/office/drawing/2014/main" val="2050379007"/>
                  </a:ext>
                </a:extLst>
              </a:tr>
              <a:tr h="2112024">
                <a:tc>
                  <a:txBody>
                    <a:bodyPr/>
                    <a:lstStyle/>
                    <a:p>
                      <a:pPr algn="ctr"/>
                      <a:r>
                        <a:rPr lang="en-US" sz="3000">
                          <a:latin typeface="Times New Roman" panose="02020603050405020304" pitchFamily="18" charset="0"/>
                          <a:cs typeface="Times New Roman" panose="02020603050405020304" pitchFamily="18" charset="0"/>
                        </a:rPr>
                        <a:t>HÀ TIẾN ĐẠT</a:t>
                      </a:r>
                    </a:p>
                  </a:txBody>
                  <a:tcPr/>
                </a:tc>
                <a:tc>
                  <a:txBody>
                    <a:bodyPr/>
                    <a:lstStyle/>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err="1">
                          <a:latin typeface="Times New Roman" panose="02020603050405020304" pitchFamily="18" charset="0"/>
                          <a:cs typeface="Times New Roman" panose="02020603050405020304" pitchFamily="18" charset="0"/>
                        </a:rPr>
                        <a:t>Xử</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lý</a:t>
                      </a:r>
                      <a:r>
                        <a:rPr lang="en-US" sz="3000" b="0" i="0" u="none" strike="noStrike" noProof="0">
                          <a:latin typeface="Times New Roman" panose="02020603050405020304" pitchFamily="18" charset="0"/>
                          <a:cs typeface="Times New Roman" panose="02020603050405020304" pitchFamily="18" charset="0"/>
                        </a:rPr>
                        <a:t> authentication, interceptors </a:t>
                      </a:r>
                      <a:r>
                        <a:rPr lang="en-US" sz="3000" b="0" i="0" u="none" strike="noStrike" noProof="0" err="1">
                          <a:latin typeface="Times New Roman" panose="02020603050405020304" pitchFamily="18" charset="0"/>
                          <a:cs typeface="Times New Roman" panose="02020603050405020304" pitchFamily="18" charset="0"/>
                        </a:rPr>
                        <a:t>với</a:t>
                      </a:r>
                      <a:r>
                        <a:rPr lang="en-US" sz="3000" b="0" i="0" u="none" strike="noStrike" noProof="0">
                          <a:latin typeface="Times New Roman" panose="02020603050405020304" pitchFamily="18" charset="0"/>
                          <a:cs typeface="Times New Roman" panose="02020603050405020304" pitchFamily="18" charset="0"/>
                        </a:rPr>
                        <a:t> Dio</a:t>
                      </a:r>
                    </a:p>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a:latin typeface="Times New Roman" panose="02020603050405020304" pitchFamily="18" charset="0"/>
                          <a:cs typeface="Times New Roman" panose="02020603050405020304" pitchFamily="18" charset="0"/>
                        </a:rPr>
                        <a:t>Error handling </a:t>
                      </a:r>
                      <a:r>
                        <a:rPr lang="en-US" sz="3000" b="0" i="0" u="none" strike="noStrike" noProof="0" err="1">
                          <a:latin typeface="Times New Roman" panose="02020603050405020304" pitchFamily="18" charset="0"/>
                          <a:cs typeface="Times New Roman" panose="02020603050405020304" pitchFamily="18" charset="0"/>
                        </a:rPr>
                        <a:t>và</a:t>
                      </a:r>
                      <a:r>
                        <a:rPr lang="en-US" sz="3000" b="0" i="0" u="none" strike="noStrike" noProof="0">
                          <a:latin typeface="Times New Roman" panose="02020603050405020304" pitchFamily="18" charset="0"/>
                          <a:cs typeface="Times New Roman" panose="02020603050405020304" pitchFamily="18" charset="0"/>
                        </a:rPr>
                        <a:t> retry mechanisms</a:t>
                      </a:r>
                    </a:p>
                    <a:p>
                      <a:pPr lvl="0" algn="just">
                        <a:buNone/>
                      </a:pPr>
                      <a:endParaRPr lang="en-US" sz="3000">
                        <a:latin typeface="Times New Roman" panose="02020603050405020304" pitchFamily="18" charset="0"/>
                        <a:cs typeface="Times New Roman" panose="02020603050405020304" pitchFamily="18" charset="0"/>
                      </a:endParaRPr>
                    </a:p>
                  </a:txBody>
                  <a:tcPr/>
                </a:tc>
                <a:tc>
                  <a:txBody>
                    <a:bodyPr/>
                    <a:lstStyle/>
                    <a:p>
                      <a:pPr algn="ctr"/>
                      <a:r>
                        <a:rPr lang="en-US" sz="300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4100264183"/>
                  </a:ext>
                </a:extLst>
              </a:tr>
              <a:tr h="2395969">
                <a:tc>
                  <a:txBody>
                    <a:bodyPr/>
                    <a:lstStyle/>
                    <a:p>
                      <a:pPr lvl="0" algn="ctr">
                        <a:buNone/>
                      </a:pPr>
                      <a:r>
                        <a:rPr lang="en-US" sz="3000">
                          <a:latin typeface="Times New Roman" panose="02020603050405020304" pitchFamily="18" charset="0"/>
                          <a:cs typeface="Times New Roman" panose="02020603050405020304" pitchFamily="18" charset="0"/>
                        </a:rPr>
                        <a:t>NGUYỄN QUỐC KHÁNH</a:t>
                      </a:r>
                      <a:endParaRPr lang="vi-VN" sz="3000">
                        <a:latin typeface="Times New Roman" panose="02020603050405020304" pitchFamily="18" charset="0"/>
                        <a:cs typeface="Times New Roman" panose="02020603050405020304" pitchFamily="18" charset="0"/>
                      </a:endParaRPr>
                    </a:p>
                  </a:txBody>
                  <a:tcPr/>
                </a:tc>
                <a:tc>
                  <a:txBody>
                    <a:bodyPr/>
                    <a:lstStyle/>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err="1">
                          <a:latin typeface="Times New Roman" panose="02020603050405020304" pitchFamily="18" charset="0"/>
                          <a:cs typeface="Times New Roman" panose="02020603050405020304" pitchFamily="18" charset="0"/>
                        </a:rPr>
                        <a:t>Tạo</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ứng</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dụng</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lấy</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danh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sách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bài</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viết</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từ</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JSONPlaceholder</a:t>
                      </a:r>
                      <a:r>
                        <a:rPr lang="en-US" sz="3000" b="0" i="0" u="none" strike="noStrike" noProof="0">
                          <a:latin typeface="Times New Roman" panose="02020603050405020304" pitchFamily="18" charset="0"/>
                          <a:cs typeface="Times New Roman" panose="02020603050405020304" pitchFamily="18" charset="0"/>
                        </a:rPr>
                        <a:t> API</a:t>
                      </a:r>
                    </a:p>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a:latin typeface="Times New Roman" panose="02020603050405020304" pitchFamily="18" charset="0"/>
                          <a:cs typeface="Times New Roman" panose="02020603050405020304" pitchFamily="18" charset="0"/>
                        </a:rPr>
                        <a:t>So </a:t>
                      </a:r>
                      <a:r>
                        <a:rPr lang="en-US" sz="3000" b="0" i="0" u="none" strike="noStrike" noProof="0" err="1">
                          <a:latin typeface="Times New Roman" panose="02020603050405020304" pitchFamily="18" charset="0"/>
                          <a:cs typeface="Times New Roman" panose="02020603050405020304" pitchFamily="18" charset="0"/>
                        </a:rPr>
                        <a:t>sánh</a:t>
                      </a:r>
                      <a:r>
                        <a:rPr lang="en-US" sz="3000" b="0" i="0" u="none" strike="noStrike" noProof="0">
                          <a:latin typeface="Times New Roman" panose="02020603050405020304" pitchFamily="18" charset="0"/>
                          <a:cs typeface="Times New Roman" panose="02020603050405020304" pitchFamily="18" charset="0"/>
                        </a:rPr>
                        <a:t> http vs </a:t>
                      </a:r>
                      <a:r>
                        <a:rPr lang="en-US" sz="3000" b="0" i="0" u="none" strike="noStrike" noProof="0" err="1">
                          <a:latin typeface="Times New Roman" panose="02020603050405020304" pitchFamily="18" charset="0"/>
                          <a:cs typeface="Times New Roman" panose="02020603050405020304" pitchFamily="18" charset="0"/>
                        </a:rPr>
                        <a:t>dio</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về</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tính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năng</a:t>
                      </a:r>
                      <a:r>
                        <a:rPr lang="en-US" sz="3000" b="0" i="0" u="none" strike="noStrike" noProof="0">
                          <a:latin typeface="Times New Roman" panose="02020603050405020304" pitchFamily="18" charset="0"/>
                          <a:cs typeface="Times New Roman" panose="02020603050405020304" pitchFamily="18" charset="0"/>
                        </a:rPr>
                        <a:t>, performance</a:t>
                      </a:r>
                    </a:p>
                    <a:p>
                      <a:pPr lvl="0" algn="just">
                        <a:buNone/>
                      </a:pPr>
                      <a:endParaRPr lang="en-US" sz="3000">
                        <a:latin typeface="Times New Roman" panose="02020603050405020304" pitchFamily="18" charset="0"/>
                        <a:cs typeface="Times New Roman" panose="02020603050405020304" pitchFamily="18" charset="0"/>
                      </a:endParaRPr>
                    </a:p>
                  </a:txBody>
                  <a:tcPr/>
                </a:tc>
                <a:tc>
                  <a:txBody>
                    <a:bodyPr/>
                    <a:lstStyle/>
                    <a:p>
                      <a:pPr algn="ctr"/>
                      <a:r>
                        <a:rPr lang="en-US" sz="300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07732889"/>
                  </a:ext>
                </a:extLst>
              </a:tr>
            </a:tbl>
          </a:graphicData>
        </a:graphic>
      </p:graphicFrame>
    </p:spTree>
    <p:extLst>
      <p:ext uri="{BB962C8B-B14F-4D97-AF65-F5344CB8AC3E}">
        <p14:creationId xmlns:p14="http://schemas.microsoft.com/office/powerpoint/2010/main" val="405685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F887BC-44B1-9B0E-B1A6-9F6A67E89941}"/>
              </a:ext>
            </a:extLst>
          </p:cNvPr>
          <p:cNvSpPr txBox="1"/>
          <p:nvPr/>
        </p:nvSpPr>
        <p:spPr>
          <a:xfrm>
            <a:off x="958321" y="626364"/>
            <a:ext cx="16364460" cy="18740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700" kern="1200" err="1">
                <a:solidFill>
                  <a:schemeClr val="tx1"/>
                </a:solidFill>
                <a:latin typeface="+mj-lt"/>
                <a:ea typeface="+mj-ea"/>
                <a:cs typeface="+mj-cs"/>
              </a:rPr>
              <a:t>Sử</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dụng</a:t>
            </a:r>
            <a:r>
              <a:rPr lang="en-US" sz="7700" kern="1200">
                <a:solidFill>
                  <a:schemeClr val="tx1"/>
                </a:solidFill>
                <a:latin typeface="+mj-lt"/>
                <a:ea typeface="+mj-ea"/>
                <a:cs typeface="+mj-cs"/>
              </a:rPr>
              <a:t> authentication </a:t>
            </a:r>
            <a:r>
              <a:rPr lang="en-US" sz="7700" kern="1200" err="1">
                <a:solidFill>
                  <a:schemeClr val="tx1"/>
                </a:solidFill>
                <a:latin typeface="+mj-lt"/>
                <a:ea typeface="+mj-ea"/>
                <a:cs typeface="+mj-cs"/>
              </a:rPr>
              <a:t>để</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đăng</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nhập</a:t>
            </a:r>
            <a:endParaRPr lang="en-US" sz="77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1553" y="2600181"/>
            <a:ext cx="6858000" cy="27432"/>
          </a:xfrm>
          <a:custGeom>
            <a:avLst/>
            <a:gdLst>
              <a:gd name="connsiteX0" fmla="*/ 0 w 6858000"/>
              <a:gd name="connsiteY0" fmla="*/ 0 h 27432"/>
              <a:gd name="connsiteX1" fmla="*/ 685800 w 6858000"/>
              <a:gd name="connsiteY1" fmla="*/ 0 h 27432"/>
              <a:gd name="connsiteX2" fmla="*/ 1440180 w 6858000"/>
              <a:gd name="connsiteY2" fmla="*/ 0 h 27432"/>
              <a:gd name="connsiteX3" fmla="*/ 2057400 w 6858000"/>
              <a:gd name="connsiteY3" fmla="*/ 0 h 27432"/>
              <a:gd name="connsiteX4" fmla="*/ 2606040 w 6858000"/>
              <a:gd name="connsiteY4" fmla="*/ 0 h 27432"/>
              <a:gd name="connsiteX5" fmla="*/ 3154680 w 6858000"/>
              <a:gd name="connsiteY5" fmla="*/ 0 h 27432"/>
              <a:gd name="connsiteX6" fmla="*/ 3634740 w 6858000"/>
              <a:gd name="connsiteY6" fmla="*/ 0 h 27432"/>
              <a:gd name="connsiteX7" fmla="*/ 4457700 w 6858000"/>
              <a:gd name="connsiteY7" fmla="*/ 0 h 27432"/>
              <a:gd name="connsiteX8" fmla="*/ 5280660 w 6858000"/>
              <a:gd name="connsiteY8" fmla="*/ 0 h 27432"/>
              <a:gd name="connsiteX9" fmla="*/ 6103620 w 6858000"/>
              <a:gd name="connsiteY9" fmla="*/ 0 h 27432"/>
              <a:gd name="connsiteX10" fmla="*/ 6858000 w 6858000"/>
              <a:gd name="connsiteY10" fmla="*/ 0 h 27432"/>
              <a:gd name="connsiteX11" fmla="*/ 6858000 w 6858000"/>
              <a:gd name="connsiteY11" fmla="*/ 27432 h 27432"/>
              <a:gd name="connsiteX12" fmla="*/ 6172200 w 6858000"/>
              <a:gd name="connsiteY12" fmla="*/ 27432 h 27432"/>
              <a:gd name="connsiteX13" fmla="*/ 5417820 w 6858000"/>
              <a:gd name="connsiteY13" fmla="*/ 27432 h 27432"/>
              <a:gd name="connsiteX14" fmla="*/ 4937760 w 6858000"/>
              <a:gd name="connsiteY14" fmla="*/ 27432 h 27432"/>
              <a:gd name="connsiteX15" fmla="*/ 4457700 w 6858000"/>
              <a:gd name="connsiteY15" fmla="*/ 27432 h 27432"/>
              <a:gd name="connsiteX16" fmla="*/ 3977640 w 6858000"/>
              <a:gd name="connsiteY16" fmla="*/ 27432 h 27432"/>
              <a:gd name="connsiteX17" fmla="*/ 3429000 w 6858000"/>
              <a:gd name="connsiteY17" fmla="*/ 27432 h 27432"/>
              <a:gd name="connsiteX18" fmla="*/ 2880360 w 6858000"/>
              <a:gd name="connsiteY18" fmla="*/ 27432 h 27432"/>
              <a:gd name="connsiteX19" fmla="*/ 2331720 w 6858000"/>
              <a:gd name="connsiteY19" fmla="*/ 27432 h 27432"/>
              <a:gd name="connsiteX20" fmla="*/ 1783080 w 6858000"/>
              <a:gd name="connsiteY20" fmla="*/ 27432 h 27432"/>
              <a:gd name="connsiteX21" fmla="*/ 1234440 w 6858000"/>
              <a:gd name="connsiteY21" fmla="*/ 27432 h 27432"/>
              <a:gd name="connsiteX22" fmla="*/ 0 w 6858000"/>
              <a:gd name="connsiteY22" fmla="*/ 27432 h 27432"/>
              <a:gd name="connsiteX23" fmla="*/ 0 w 6858000"/>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0" h="27432" fill="none" extrusionOk="0">
                <a:moveTo>
                  <a:pt x="0" y="0"/>
                </a:moveTo>
                <a:cubicBezTo>
                  <a:pt x="215590" y="-30068"/>
                  <a:pt x="451130" y="3342"/>
                  <a:pt x="685800" y="0"/>
                </a:cubicBezTo>
                <a:cubicBezTo>
                  <a:pt x="920470" y="-3342"/>
                  <a:pt x="1074689" y="-1124"/>
                  <a:pt x="1440180" y="0"/>
                </a:cubicBezTo>
                <a:cubicBezTo>
                  <a:pt x="1805671" y="1124"/>
                  <a:pt x="1804503" y="24385"/>
                  <a:pt x="2057400" y="0"/>
                </a:cubicBezTo>
                <a:cubicBezTo>
                  <a:pt x="2310297" y="-24385"/>
                  <a:pt x="2441267" y="14201"/>
                  <a:pt x="2606040" y="0"/>
                </a:cubicBezTo>
                <a:cubicBezTo>
                  <a:pt x="2770813" y="-14201"/>
                  <a:pt x="3030077" y="-8591"/>
                  <a:pt x="3154680" y="0"/>
                </a:cubicBezTo>
                <a:cubicBezTo>
                  <a:pt x="3279283" y="8591"/>
                  <a:pt x="3408730" y="2964"/>
                  <a:pt x="3634740" y="0"/>
                </a:cubicBezTo>
                <a:cubicBezTo>
                  <a:pt x="3860750" y="-2964"/>
                  <a:pt x="4113360" y="31645"/>
                  <a:pt x="4457700" y="0"/>
                </a:cubicBezTo>
                <a:cubicBezTo>
                  <a:pt x="4802040" y="-31645"/>
                  <a:pt x="4891056" y="-34232"/>
                  <a:pt x="5280660" y="0"/>
                </a:cubicBezTo>
                <a:cubicBezTo>
                  <a:pt x="5670264" y="34232"/>
                  <a:pt x="5850574" y="-30118"/>
                  <a:pt x="6103620" y="0"/>
                </a:cubicBezTo>
                <a:cubicBezTo>
                  <a:pt x="6356666" y="30118"/>
                  <a:pt x="6500548" y="26566"/>
                  <a:pt x="6858000" y="0"/>
                </a:cubicBezTo>
                <a:cubicBezTo>
                  <a:pt x="6858934" y="12270"/>
                  <a:pt x="6856937" y="20068"/>
                  <a:pt x="6858000" y="27432"/>
                </a:cubicBezTo>
                <a:cubicBezTo>
                  <a:pt x="6631559" y="18669"/>
                  <a:pt x="6328621" y="9880"/>
                  <a:pt x="6172200" y="27432"/>
                </a:cubicBezTo>
                <a:cubicBezTo>
                  <a:pt x="6015779" y="44984"/>
                  <a:pt x="5587593" y="50957"/>
                  <a:pt x="5417820" y="27432"/>
                </a:cubicBezTo>
                <a:cubicBezTo>
                  <a:pt x="5248047" y="3907"/>
                  <a:pt x="5064249" y="35470"/>
                  <a:pt x="4937760" y="27432"/>
                </a:cubicBezTo>
                <a:cubicBezTo>
                  <a:pt x="4811271" y="19394"/>
                  <a:pt x="4608241" y="38748"/>
                  <a:pt x="4457700" y="27432"/>
                </a:cubicBezTo>
                <a:cubicBezTo>
                  <a:pt x="4307159" y="16116"/>
                  <a:pt x="4159191" y="16480"/>
                  <a:pt x="3977640" y="27432"/>
                </a:cubicBezTo>
                <a:cubicBezTo>
                  <a:pt x="3796089" y="38384"/>
                  <a:pt x="3667146" y="13299"/>
                  <a:pt x="3429000" y="27432"/>
                </a:cubicBezTo>
                <a:cubicBezTo>
                  <a:pt x="3190854" y="41565"/>
                  <a:pt x="3107099" y="22812"/>
                  <a:pt x="2880360" y="27432"/>
                </a:cubicBezTo>
                <a:cubicBezTo>
                  <a:pt x="2653621" y="32052"/>
                  <a:pt x="2590509" y="47999"/>
                  <a:pt x="2331720" y="27432"/>
                </a:cubicBezTo>
                <a:cubicBezTo>
                  <a:pt x="2072931" y="6865"/>
                  <a:pt x="1918868" y="13213"/>
                  <a:pt x="1783080" y="27432"/>
                </a:cubicBezTo>
                <a:cubicBezTo>
                  <a:pt x="1647292" y="41651"/>
                  <a:pt x="1435571" y="28957"/>
                  <a:pt x="1234440" y="27432"/>
                </a:cubicBezTo>
                <a:cubicBezTo>
                  <a:pt x="1033309" y="25907"/>
                  <a:pt x="360779" y="-20159"/>
                  <a:pt x="0" y="27432"/>
                </a:cubicBezTo>
                <a:cubicBezTo>
                  <a:pt x="-1194" y="21937"/>
                  <a:pt x="1202" y="7917"/>
                  <a:pt x="0" y="0"/>
                </a:cubicBezTo>
                <a:close/>
              </a:path>
              <a:path w="6858000" h="27432" stroke="0" extrusionOk="0">
                <a:moveTo>
                  <a:pt x="0" y="0"/>
                </a:moveTo>
                <a:cubicBezTo>
                  <a:pt x="199753" y="11129"/>
                  <a:pt x="427543" y="-24377"/>
                  <a:pt x="548640" y="0"/>
                </a:cubicBezTo>
                <a:cubicBezTo>
                  <a:pt x="669737" y="24377"/>
                  <a:pt x="858975" y="-6980"/>
                  <a:pt x="1028700" y="0"/>
                </a:cubicBezTo>
                <a:cubicBezTo>
                  <a:pt x="1198425" y="6980"/>
                  <a:pt x="1339223" y="9579"/>
                  <a:pt x="1577340" y="0"/>
                </a:cubicBezTo>
                <a:cubicBezTo>
                  <a:pt x="1815457" y="-9579"/>
                  <a:pt x="1981259" y="26161"/>
                  <a:pt x="2263140" y="0"/>
                </a:cubicBezTo>
                <a:cubicBezTo>
                  <a:pt x="2545021" y="-26161"/>
                  <a:pt x="2797354" y="3173"/>
                  <a:pt x="3017520" y="0"/>
                </a:cubicBezTo>
                <a:cubicBezTo>
                  <a:pt x="3237686" y="-3173"/>
                  <a:pt x="3502108" y="34170"/>
                  <a:pt x="3840480" y="0"/>
                </a:cubicBezTo>
                <a:cubicBezTo>
                  <a:pt x="4178852" y="-34170"/>
                  <a:pt x="4330073" y="24591"/>
                  <a:pt x="4663440" y="0"/>
                </a:cubicBezTo>
                <a:cubicBezTo>
                  <a:pt x="4996807" y="-24591"/>
                  <a:pt x="5064374" y="-9832"/>
                  <a:pt x="5280660" y="0"/>
                </a:cubicBezTo>
                <a:cubicBezTo>
                  <a:pt x="5496946" y="9832"/>
                  <a:pt x="5660598" y="-22499"/>
                  <a:pt x="6035040" y="0"/>
                </a:cubicBezTo>
                <a:cubicBezTo>
                  <a:pt x="6409482" y="22499"/>
                  <a:pt x="6465852" y="8665"/>
                  <a:pt x="6858000" y="0"/>
                </a:cubicBezTo>
                <a:cubicBezTo>
                  <a:pt x="6858316" y="13405"/>
                  <a:pt x="6858486" y="14360"/>
                  <a:pt x="6858000" y="27432"/>
                </a:cubicBezTo>
                <a:cubicBezTo>
                  <a:pt x="6561421" y="57414"/>
                  <a:pt x="6483029" y="41776"/>
                  <a:pt x="6172200" y="27432"/>
                </a:cubicBezTo>
                <a:cubicBezTo>
                  <a:pt x="5861371" y="13088"/>
                  <a:pt x="5665550" y="52650"/>
                  <a:pt x="5417820" y="27432"/>
                </a:cubicBezTo>
                <a:cubicBezTo>
                  <a:pt x="5170090" y="2214"/>
                  <a:pt x="4952853" y="56369"/>
                  <a:pt x="4800600" y="27432"/>
                </a:cubicBezTo>
                <a:cubicBezTo>
                  <a:pt x="4648347" y="-1505"/>
                  <a:pt x="4376162" y="9762"/>
                  <a:pt x="4183380" y="27432"/>
                </a:cubicBezTo>
                <a:cubicBezTo>
                  <a:pt x="3990598" y="45102"/>
                  <a:pt x="3680061" y="65071"/>
                  <a:pt x="3360420" y="27432"/>
                </a:cubicBezTo>
                <a:cubicBezTo>
                  <a:pt x="3040779" y="-10207"/>
                  <a:pt x="3085116" y="25176"/>
                  <a:pt x="2811780" y="27432"/>
                </a:cubicBezTo>
                <a:cubicBezTo>
                  <a:pt x="2538444" y="29688"/>
                  <a:pt x="2242657" y="48552"/>
                  <a:pt x="2057400" y="27432"/>
                </a:cubicBezTo>
                <a:cubicBezTo>
                  <a:pt x="1872143" y="6312"/>
                  <a:pt x="1686102" y="29937"/>
                  <a:pt x="1577340" y="27432"/>
                </a:cubicBezTo>
                <a:cubicBezTo>
                  <a:pt x="1468578" y="24927"/>
                  <a:pt x="1195030" y="38035"/>
                  <a:pt x="891540" y="27432"/>
                </a:cubicBezTo>
                <a:cubicBezTo>
                  <a:pt x="588050" y="16829"/>
                  <a:pt x="299230" y="-397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computer code&#10;&#10;AI-generated content may be incorrect.">
            <a:extLst>
              <a:ext uri="{FF2B5EF4-FFF2-40B4-BE49-F238E27FC236}">
                <a16:creationId xmlns:a16="http://schemas.microsoft.com/office/drawing/2014/main" id="{388D2EB8-AFB6-CC8C-2D58-277A43C5E3F5}"/>
              </a:ext>
            </a:extLst>
          </p:cNvPr>
          <p:cNvPicPr>
            <a:picLocks noChangeAspect="1"/>
          </p:cNvPicPr>
          <p:nvPr/>
        </p:nvPicPr>
        <p:blipFill>
          <a:blip r:embed="rId2"/>
          <a:stretch>
            <a:fillRect/>
          </a:stretch>
        </p:blipFill>
        <p:spPr>
          <a:xfrm>
            <a:off x="1676400" y="3236187"/>
            <a:ext cx="15493981" cy="6391265"/>
          </a:xfrm>
          <a:prstGeom prst="rect">
            <a:avLst/>
          </a:prstGeom>
        </p:spPr>
      </p:pic>
    </p:spTree>
    <p:extLst>
      <p:ext uri="{BB962C8B-B14F-4D97-AF65-F5344CB8AC3E}">
        <p14:creationId xmlns:p14="http://schemas.microsoft.com/office/powerpoint/2010/main" val="351220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6C57-4342-EBF7-866C-F54A0875BA4B}"/>
            </a:ext>
          </a:extLst>
        </p:cNvPr>
        <p:cNvGrpSpPr/>
        <p:nvPr/>
      </p:nvGrpSpPr>
      <p:grpSpPr>
        <a:xfrm>
          <a:off x="0" y="0"/>
          <a:ext cx="0" cy="0"/>
          <a:chOff x="0" y="0"/>
          <a:chExt cx="0" cy="0"/>
        </a:xfrm>
      </p:grpSpPr>
      <p:sp>
        <p:nvSpPr>
          <p:cNvPr id="8" name="Freeform 8">
            <a:extLst>
              <a:ext uri="{FF2B5EF4-FFF2-40B4-BE49-F238E27FC236}">
                <a16:creationId xmlns:a16="http://schemas.microsoft.com/office/drawing/2014/main" id="{DDC2C1C5-8228-A99C-8363-A5BD9C075506}"/>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FCC330CB-7C0F-ED9F-88BB-F7C1202EAE0F}"/>
              </a:ext>
            </a:extLst>
          </p:cNvPr>
          <p:cNvGrpSpPr/>
          <p:nvPr/>
        </p:nvGrpSpPr>
        <p:grpSpPr>
          <a:xfrm>
            <a:off x="18177932" y="8597752"/>
            <a:ext cx="110068" cy="660548"/>
            <a:chOff x="0" y="0"/>
            <a:chExt cx="28989" cy="173972"/>
          </a:xfrm>
        </p:grpSpPr>
        <p:sp>
          <p:nvSpPr>
            <p:cNvPr id="10" name="Freeform 10">
              <a:extLst>
                <a:ext uri="{FF2B5EF4-FFF2-40B4-BE49-F238E27FC236}">
                  <a16:creationId xmlns:a16="http://schemas.microsoft.com/office/drawing/2014/main" id="{AAA7D39A-7C12-E917-BD37-F564CDAD9CF1}"/>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a:extLst>
                <a:ext uri="{FF2B5EF4-FFF2-40B4-BE49-F238E27FC236}">
                  <a16:creationId xmlns:a16="http://schemas.microsoft.com/office/drawing/2014/main" id="{1CC35FE1-4EF3-8263-79D0-AEB0BC3489A8}"/>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CC39DFA3-6AE3-89CE-388E-6B2B49C95DD2}"/>
              </a:ext>
            </a:extLst>
          </p:cNvPr>
          <p:cNvGrpSpPr/>
          <p:nvPr/>
        </p:nvGrpSpPr>
        <p:grpSpPr>
          <a:xfrm>
            <a:off x="13106400" y="2095500"/>
            <a:ext cx="1042538" cy="47625"/>
            <a:chOff x="0" y="0"/>
            <a:chExt cx="274578" cy="12543"/>
          </a:xfrm>
        </p:grpSpPr>
        <p:sp>
          <p:nvSpPr>
            <p:cNvPr id="41" name="Freeform 41">
              <a:extLst>
                <a:ext uri="{FF2B5EF4-FFF2-40B4-BE49-F238E27FC236}">
                  <a16:creationId xmlns:a16="http://schemas.microsoft.com/office/drawing/2014/main" id="{308B5CA2-9C59-D3CA-4B03-A4221616056D}"/>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a:extLst>
                <a:ext uri="{FF2B5EF4-FFF2-40B4-BE49-F238E27FC236}">
                  <a16:creationId xmlns:a16="http://schemas.microsoft.com/office/drawing/2014/main" id="{C622EC0A-026D-4E32-1F7F-4ACC89DCACD9}"/>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a:extLst>
              <a:ext uri="{FF2B5EF4-FFF2-40B4-BE49-F238E27FC236}">
                <a16:creationId xmlns:a16="http://schemas.microsoft.com/office/drawing/2014/main" id="{2D18CE33-E49F-DC18-24EE-8661BB2DC81B}"/>
              </a:ext>
            </a:extLst>
          </p:cNvPr>
          <p:cNvSpPr txBox="1"/>
          <p:nvPr/>
        </p:nvSpPr>
        <p:spPr>
          <a:xfrm>
            <a:off x="11887200" y="1257300"/>
            <a:ext cx="4982921" cy="690125"/>
          </a:xfrm>
          <a:prstGeom prst="rect">
            <a:avLst/>
          </a:prstGeom>
        </p:spPr>
        <p:txBody>
          <a:bodyPr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Intercreptors</a:t>
            </a:r>
            <a:r>
              <a:rPr lang="en-US" sz="4560" b="1">
                <a:solidFill>
                  <a:srgbClr val="1F2020"/>
                </a:solidFill>
                <a:latin typeface="Poppins Bold"/>
                <a:ea typeface="Poppins Bold"/>
                <a:cs typeface="Poppins Bold"/>
                <a:sym typeface="Poppins Bold"/>
              </a:rPr>
              <a:t> </a:t>
            </a:r>
          </a:p>
        </p:txBody>
      </p:sp>
      <p:sp>
        <p:nvSpPr>
          <p:cNvPr id="2" name="TextBox 1">
            <a:extLst>
              <a:ext uri="{FF2B5EF4-FFF2-40B4-BE49-F238E27FC236}">
                <a16:creationId xmlns:a16="http://schemas.microsoft.com/office/drawing/2014/main" id="{F9E65B2A-DF32-22DF-87D1-8544A7BE68E7}"/>
              </a:ext>
            </a:extLst>
          </p:cNvPr>
          <p:cNvSpPr txBox="1"/>
          <p:nvPr/>
        </p:nvSpPr>
        <p:spPr>
          <a:xfrm>
            <a:off x="1524000" y="2552700"/>
            <a:ext cx="15621000" cy="3323987"/>
          </a:xfrm>
          <a:prstGeom prst="rect">
            <a:avLst/>
          </a:prstGeom>
          <a:noFill/>
        </p:spPr>
        <p:txBody>
          <a:bodyPr wrap="square" rtlCol="0">
            <a:spAutoFit/>
          </a:bodyPr>
          <a:lstStyle/>
          <a:p>
            <a:pPr marL="457200" indent="-457200" algn="just">
              <a:buFont typeface="Arial" panose="020B0604020202020204" pitchFamily="34" charset="0"/>
              <a:buChar char="•"/>
            </a:pPr>
            <a:r>
              <a:rPr lang="vi-VN" sz="3000">
                <a:latin typeface="+mj-lt"/>
              </a:rPr>
              <a:t>Là cơ chế trung gian trong Dio, chặn và xử lý request, response, error trước khi gửi hoặc nhận.</a:t>
            </a:r>
            <a:endParaRPr lang="en-US" sz="3000">
              <a:latin typeface="+mj-lt"/>
            </a:endParaRPr>
          </a:p>
          <a:p>
            <a:pPr marL="457200" indent="-457200" algn="just">
              <a:buFont typeface="Arial" panose="020B0604020202020204" pitchFamily="34" charset="0"/>
              <a:buChar char="•"/>
            </a:pPr>
            <a:r>
              <a:rPr lang="en-US" sz="3000">
                <a:latin typeface="+mj-lt"/>
              </a:rPr>
              <a:t>Ba </a:t>
            </a:r>
            <a:r>
              <a:rPr lang="en-US" sz="3000" err="1">
                <a:latin typeface="+mj-lt"/>
              </a:rPr>
              <a:t>loại</a:t>
            </a:r>
            <a:r>
              <a:rPr lang="en-US" sz="3000">
                <a:latin typeface="+mj-lt"/>
              </a:rPr>
              <a:t> Interceptor </a:t>
            </a:r>
            <a:r>
              <a:rPr lang="en-US" sz="3000" err="1">
                <a:latin typeface="+mj-lt"/>
              </a:rPr>
              <a:t>chính</a:t>
            </a:r>
            <a:r>
              <a:rPr lang="en-US" sz="3000">
                <a:latin typeface="+mj-lt"/>
              </a:rPr>
              <a:t>:</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Request</a:t>
            </a:r>
            <a:r>
              <a:rPr lang="en-US" sz="3000">
                <a:latin typeface="+mj-lt"/>
              </a:rPr>
              <a:t>: </a:t>
            </a:r>
            <a:r>
              <a:rPr lang="en-US" sz="3000" err="1">
                <a:latin typeface="+mj-lt"/>
              </a:rPr>
              <a:t>Gắn</a:t>
            </a:r>
            <a:r>
              <a:rPr lang="en-US" sz="3000">
                <a:latin typeface="+mj-lt"/>
              </a:rPr>
              <a:t> Access Token </a:t>
            </a:r>
            <a:r>
              <a:rPr lang="en-US" sz="3000" err="1">
                <a:latin typeface="+mj-lt"/>
              </a:rPr>
              <a:t>vào</a:t>
            </a:r>
            <a:r>
              <a:rPr lang="en-US" sz="3000">
                <a:latin typeface="+mj-lt"/>
              </a:rPr>
              <a:t> header, </a:t>
            </a:r>
            <a:r>
              <a:rPr lang="en-US" sz="3000" err="1">
                <a:latin typeface="+mj-lt"/>
              </a:rPr>
              <a:t>thêm</a:t>
            </a:r>
            <a:r>
              <a:rPr lang="en-US" sz="3000">
                <a:latin typeface="+mj-lt"/>
              </a:rPr>
              <a:t> </a:t>
            </a:r>
            <a:r>
              <a:rPr lang="en-US" sz="3000" err="1">
                <a:latin typeface="+mj-lt"/>
              </a:rPr>
              <a:t>thông</a:t>
            </a:r>
            <a:r>
              <a:rPr lang="en-US" sz="3000">
                <a:latin typeface="+mj-lt"/>
              </a:rPr>
              <a:t> tin (Content-Type, Accept-Language…).</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Response</a:t>
            </a:r>
            <a:r>
              <a:rPr lang="en-US" sz="3000">
                <a:latin typeface="Times New Roman" panose="02020603050405020304" pitchFamily="18" charset="0"/>
                <a:cs typeface="Times New Roman" panose="02020603050405020304" pitchFamily="18" charset="0"/>
              </a:rPr>
              <a:t>: </a:t>
            </a:r>
            <a:r>
              <a:rPr lang="en-US" sz="3000" err="1">
                <a:latin typeface="+mj-lt"/>
              </a:rPr>
              <a:t>Xử</a:t>
            </a:r>
            <a:r>
              <a:rPr lang="en-US" sz="3000">
                <a:latin typeface="+mj-lt"/>
              </a:rPr>
              <a:t> </a:t>
            </a:r>
            <a:r>
              <a:rPr lang="en-US" sz="3000" err="1">
                <a:latin typeface="+mj-lt"/>
              </a:rPr>
              <a:t>lý</a:t>
            </a:r>
            <a:r>
              <a:rPr lang="en-US" sz="3000">
                <a:latin typeface="+mj-lt"/>
              </a:rPr>
              <a:t>, </a:t>
            </a:r>
            <a:r>
              <a:rPr lang="en-US" sz="3000" err="1">
                <a:latin typeface="+mj-lt"/>
              </a:rPr>
              <a:t>chuẩn</a:t>
            </a:r>
            <a:r>
              <a:rPr lang="en-US" sz="3000">
                <a:latin typeface="+mj-lt"/>
              </a:rPr>
              <a:t> </a:t>
            </a:r>
            <a:r>
              <a:rPr lang="en-US" sz="3000" err="1">
                <a:latin typeface="+mj-lt"/>
              </a:rPr>
              <a:t>hóa</a:t>
            </a:r>
            <a:r>
              <a:rPr lang="en-US" sz="3000">
                <a:latin typeface="+mj-lt"/>
              </a:rPr>
              <a:t> </a:t>
            </a:r>
            <a:r>
              <a:rPr lang="en-US" sz="3000" err="1">
                <a:latin typeface="+mj-lt"/>
              </a:rPr>
              <a:t>dữ</a:t>
            </a:r>
            <a:r>
              <a:rPr lang="en-US" sz="3000">
                <a:latin typeface="+mj-lt"/>
              </a:rPr>
              <a:t> </a:t>
            </a:r>
            <a:r>
              <a:rPr lang="en-US" sz="3000" err="1">
                <a:latin typeface="+mj-lt"/>
              </a:rPr>
              <a:t>liệu</a:t>
            </a:r>
            <a:r>
              <a:rPr lang="en-US" sz="3000">
                <a:latin typeface="+mj-lt"/>
              </a:rPr>
              <a:t> </a:t>
            </a:r>
            <a:r>
              <a:rPr lang="en-US" sz="3000" err="1">
                <a:latin typeface="+mj-lt"/>
              </a:rPr>
              <a:t>phản</a:t>
            </a:r>
            <a:r>
              <a:rPr lang="en-US" sz="3000">
                <a:latin typeface="+mj-lt"/>
              </a:rPr>
              <a:t> </a:t>
            </a:r>
            <a:r>
              <a:rPr lang="en-US" sz="3000" err="1">
                <a:latin typeface="+mj-lt"/>
              </a:rPr>
              <a:t>hồi</a:t>
            </a:r>
            <a:r>
              <a:rPr lang="en-US" sz="3000">
                <a:latin typeface="+mj-lt"/>
              </a:rPr>
              <a:t> (JSON, log, …).</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Error</a:t>
            </a:r>
            <a:r>
              <a:rPr lang="en-US" sz="3000">
                <a:latin typeface="+mj-lt"/>
              </a:rPr>
              <a:t>: </a:t>
            </a:r>
            <a:r>
              <a:rPr lang="en-US" sz="3000" err="1">
                <a:latin typeface="+mj-lt"/>
              </a:rPr>
              <a:t>Phát</a:t>
            </a:r>
            <a:r>
              <a:rPr lang="en-US" sz="3000">
                <a:latin typeface="+mj-lt"/>
              </a:rPr>
              <a:t> </a:t>
            </a:r>
            <a:r>
              <a:rPr lang="en-US" sz="3000" err="1">
                <a:latin typeface="+mj-lt"/>
              </a:rPr>
              <a:t>hiện</a:t>
            </a:r>
            <a:r>
              <a:rPr lang="en-US" sz="3000">
                <a:latin typeface="+mj-lt"/>
              </a:rPr>
              <a:t> </a:t>
            </a:r>
            <a:r>
              <a:rPr lang="en-US" sz="3000" err="1">
                <a:latin typeface="+mj-lt"/>
              </a:rPr>
              <a:t>lỗi</a:t>
            </a:r>
            <a:r>
              <a:rPr lang="en-US" sz="3000">
                <a:latin typeface="+mj-lt"/>
              </a:rPr>
              <a:t> (</a:t>
            </a:r>
            <a:r>
              <a:rPr lang="en-US" sz="3000" err="1">
                <a:latin typeface="+mj-lt"/>
              </a:rPr>
              <a:t>mạng</a:t>
            </a:r>
            <a:r>
              <a:rPr lang="en-US" sz="3000">
                <a:latin typeface="+mj-lt"/>
              </a:rPr>
              <a:t>, 401, 500); </a:t>
            </a:r>
            <a:r>
              <a:rPr lang="en-US" sz="3000" err="1">
                <a:latin typeface="+mj-lt"/>
              </a:rPr>
              <a:t>nếu</a:t>
            </a:r>
            <a:r>
              <a:rPr lang="en-US" sz="3000">
                <a:latin typeface="+mj-lt"/>
              </a:rPr>
              <a:t> token </a:t>
            </a:r>
            <a:r>
              <a:rPr lang="en-US" sz="3000" err="1">
                <a:latin typeface="+mj-lt"/>
              </a:rPr>
              <a:t>hết</a:t>
            </a:r>
            <a:r>
              <a:rPr lang="en-US" sz="3000">
                <a:latin typeface="+mj-lt"/>
              </a:rPr>
              <a:t> </a:t>
            </a:r>
            <a:r>
              <a:rPr lang="en-US" sz="3000" err="1">
                <a:latin typeface="+mj-lt"/>
              </a:rPr>
              <a:t>hạn</a:t>
            </a:r>
            <a:r>
              <a:rPr lang="en-US" sz="3000">
                <a:latin typeface="+mj-lt"/>
              </a:rPr>
              <a:t> </a:t>
            </a:r>
            <a:r>
              <a:rPr lang="en-US" sz="3000" err="1">
                <a:latin typeface="+mj-lt"/>
              </a:rPr>
              <a:t>thì</a:t>
            </a:r>
            <a:r>
              <a:rPr lang="en-US" sz="3000">
                <a:latin typeface="+mj-lt"/>
              </a:rPr>
              <a:t> </a:t>
            </a:r>
            <a:r>
              <a:rPr lang="en-US" sz="3000" err="1">
                <a:latin typeface="+mj-lt"/>
              </a:rPr>
              <a:t>tự</a:t>
            </a:r>
            <a:r>
              <a:rPr lang="en-US" sz="3000">
                <a:latin typeface="+mj-lt"/>
              </a:rPr>
              <a:t> </a:t>
            </a:r>
            <a:r>
              <a:rPr lang="en-US" sz="3000" err="1">
                <a:latin typeface="+mj-lt"/>
              </a:rPr>
              <a:t>động</a:t>
            </a:r>
            <a:r>
              <a:rPr lang="en-US" sz="3000">
                <a:latin typeface="+mj-lt"/>
              </a:rPr>
              <a:t> </a:t>
            </a:r>
            <a:r>
              <a:rPr lang="en-US" sz="3000" err="1">
                <a:latin typeface="+mj-lt"/>
              </a:rPr>
              <a:t>gọi</a:t>
            </a:r>
            <a:r>
              <a:rPr lang="en-US" sz="3000">
                <a:latin typeface="+mj-lt"/>
              </a:rPr>
              <a:t> Refresh Token </a:t>
            </a:r>
            <a:r>
              <a:rPr lang="en-US" sz="3000" err="1">
                <a:latin typeface="+mj-lt"/>
              </a:rPr>
              <a:t>để</a:t>
            </a:r>
            <a:r>
              <a:rPr lang="en-US" sz="3000">
                <a:latin typeface="+mj-lt"/>
              </a:rPr>
              <a:t> </a:t>
            </a:r>
            <a:r>
              <a:rPr lang="en-US" sz="3000" err="1">
                <a:latin typeface="+mj-lt"/>
              </a:rPr>
              <a:t>lấy</a:t>
            </a:r>
            <a:r>
              <a:rPr lang="en-US" sz="3000">
                <a:latin typeface="+mj-lt"/>
              </a:rPr>
              <a:t> </a:t>
            </a:r>
            <a:r>
              <a:rPr lang="en-US" sz="3000" err="1">
                <a:latin typeface="+mj-lt"/>
              </a:rPr>
              <a:t>mới</a:t>
            </a:r>
            <a:r>
              <a:rPr lang="en-US" sz="3000">
                <a:latin typeface="+mj-lt"/>
              </a:rPr>
              <a:t>.</a:t>
            </a:r>
          </a:p>
        </p:txBody>
      </p:sp>
      <p:sp>
        <p:nvSpPr>
          <p:cNvPr id="3" name="Rectangle 2">
            <a:extLst>
              <a:ext uri="{FF2B5EF4-FFF2-40B4-BE49-F238E27FC236}">
                <a16:creationId xmlns:a16="http://schemas.microsoft.com/office/drawing/2014/main" id="{A6EA9A01-F998-DE2F-1ABE-0E0095BFCD26}"/>
              </a:ext>
            </a:extLst>
          </p:cNvPr>
          <p:cNvSpPr/>
          <p:nvPr/>
        </p:nvSpPr>
        <p:spPr>
          <a:xfrm>
            <a:off x="13899293" y="6709469"/>
            <a:ext cx="2759505" cy="2146226"/>
          </a:xfrm>
          <a:prstGeom prst="rect">
            <a:avLst/>
          </a:prstGeom>
          <a:noFill/>
          <a:ln w="571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b="1">
                <a:solidFill>
                  <a:schemeClr val="tx1"/>
                </a:solidFill>
              </a:rPr>
              <a:t>RESPONSE</a:t>
            </a:r>
          </a:p>
        </p:txBody>
      </p:sp>
      <p:sp>
        <p:nvSpPr>
          <p:cNvPr id="4" name="Rectangle 3">
            <a:extLst>
              <a:ext uri="{FF2B5EF4-FFF2-40B4-BE49-F238E27FC236}">
                <a16:creationId xmlns:a16="http://schemas.microsoft.com/office/drawing/2014/main" id="{D071DA9E-7B43-66A7-13A3-6AA35B82355B}"/>
              </a:ext>
            </a:extLst>
          </p:cNvPr>
          <p:cNvSpPr/>
          <p:nvPr/>
        </p:nvSpPr>
        <p:spPr>
          <a:xfrm>
            <a:off x="9813497" y="6743700"/>
            <a:ext cx="2759504" cy="2146226"/>
          </a:xfrm>
          <a:prstGeom prst="rect">
            <a:avLst/>
          </a:prstGeom>
          <a:noFill/>
          <a:ln w="571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b="1"/>
              <a:t>SERVER</a:t>
            </a:r>
          </a:p>
        </p:txBody>
      </p:sp>
      <p:sp>
        <p:nvSpPr>
          <p:cNvPr id="5" name="Rectangle 4">
            <a:extLst>
              <a:ext uri="{FF2B5EF4-FFF2-40B4-BE49-F238E27FC236}">
                <a16:creationId xmlns:a16="http://schemas.microsoft.com/office/drawing/2014/main" id="{21FF1EA6-A138-FB4F-2F5F-91B375FF2B57}"/>
              </a:ext>
            </a:extLst>
          </p:cNvPr>
          <p:cNvSpPr/>
          <p:nvPr/>
        </p:nvSpPr>
        <p:spPr>
          <a:xfrm>
            <a:off x="5715000" y="6743700"/>
            <a:ext cx="2759505" cy="2146226"/>
          </a:xfrm>
          <a:prstGeom prst="rect">
            <a:avLst/>
          </a:prstGeom>
          <a:noFill/>
          <a:ln w="571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b="1"/>
              <a:t>INTERCREPTORS</a:t>
            </a:r>
          </a:p>
        </p:txBody>
      </p:sp>
      <p:sp>
        <p:nvSpPr>
          <p:cNvPr id="6" name="Rectangle 5">
            <a:extLst>
              <a:ext uri="{FF2B5EF4-FFF2-40B4-BE49-F238E27FC236}">
                <a16:creationId xmlns:a16="http://schemas.microsoft.com/office/drawing/2014/main" id="{72DAF1D7-777D-121C-2DAD-837193CE3E5D}"/>
              </a:ext>
            </a:extLst>
          </p:cNvPr>
          <p:cNvSpPr/>
          <p:nvPr/>
        </p:nvSpPr>
        <p:spPr>
          <a:xfrm>
            <a:off x="1483551" y="6743700"/>
            <a:ext cx="2759505" cy="2146226"/>
          </a:xfrm>
          <a:prstGeom prst="rect">
            <a:avLst/>
          </a:prstGeom>
          <a:noFill/>
          <a:ln w="571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000" b="1"/>
              <a:t>REQUEST</a:t>
            </a:r>
          </a:p>
        </p:txBody>
      </p:sp>
      <p:cxnSp>
        <p:nvCxnSpPr>
          <p:cNvPr id="7" name="Straight Arrow Connector 6">
            <a:extLst>
              <a:ext uri="{FF2B5EF4-FFF2-40B4-BE49-F238E27FC236}">
                <a16:creationId xmlns:a16="http://schemas.microsoft.com/office/drawing/2014/main" id="{8759F4D6-9B4F-5A32-65C8-9A1A85BECF58}"/>
              </a:ext>
            </a:extLst>
          </p:cNvPr>
          <p:cNvCxnSpPr>
            <a:cxnSpLocks/>
            <a:endCxn id="5" idx="1"/>
          </p:cNvCxnSpPr>
          <p:nvPr/>
        </p:nvCxnSpPr>
        <p:spPr>
          <a:xfrm>
            <a:off x="4246539" y="7816813"/>
            <a:ext cx="14684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92D63A-8BFC-DE48-D24A-6373DCF42F53}"/>
              </a:ext>
            </a:extLst>
          </p:cNvPr>
          <p:cNvCxnSpPr>
            <a:cxnSpLocks/>
            <a:endCxn id="4" idx="1"/>
          </p:cNvCxnSpPr>
          <p:nvPr/>
        </p:nvCxnSpPr>
        <p:spPr>
          <a:xfrm>
            <a:off x="8474505" y="7816813"/>
            <a:ext cx="13389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98AB7E-4745-D3D2-4656-B1AEA60DA694}"/>
              </a:ext>
            </a:extLst>
          </p:cNvPr>
          <p:cNvCxnSpPr>
            <a:cxnSpLocks/>
            <a:endCxn id="3" idx="1"/>
          </p:cNvCxnSpPr>
          <p:nvPr/>
        </p:nvCxnSpPr>
        <p:spPr>
          <a:xfrm>
            <a:off x="12573001" y="7782582"/>
            <a:ext cx="13262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53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3D497-361E-9A16-AA15-CC2E5F9595CD}"/>
              </a:ext>
            </a:extLst>
          </p:cNvPr>
          <p:cNvSpPr txBox="1"/>
          <p:nvPr/>
        </p:nvSpPr>
        <p:spPr>
          <a:xfrm>
            <a:off x="1905000" y="6210300"/>
            <a:ext cx="13563600" cy="2215991"/>
          </a:xfrm>
          <a:prstGeom prst="rect">
            <a:avLst/>
          </a:prstGeom>
          <a:noFill/>
        </p:spPr>
        <p:txBody>
          <a:bodyPr wrap="square" rtlCol="0">
            <a:spAutoFit/>
          </a:bodyPr>
          <a:lstStyle/>
          <a:p>
            <a:pPr marL="234950" indent="-234950"/>
            <a:r>
              <a:rPr lang="vi-VN" sz="3000" b="1">
                <a:latin typeface="+mj-lt"/>
              </a:rPr>
              <a:t>onRequest</a:t>
            </a:r>
            <a:br>
              <a:rPr lang="vi-VN" sz="3000">
                <a:latin typeface="+mj-lt"/>
              </a:rPr>
            </a:br>
            <a:r>
              <a:rPr lang="vi-VN" sz="3000">
                <a:latin typeface="+mj-lt"/>
              </a:rPr>
              <a:t>Được gọi trước khi gửi yêu cầu đến server, dùng để chỉnh sửa hoặc bổ sung thông tin cho request (như chèn Access Token vào header).</a:t>
            </a:r>
          </a:p>
          <a:p>
            <a:pPr marL="234950"/>
            <a:r>
              <a:rPr lang="vi-VN" sz="3000">
                <a:latin typeface="+mj-lt"/>
              </a:rPr>
              <a:t>Ví dụ:</a:t>
            </a:r>
            <a:r>
              <a:rPr lang="en-US" sz="3000">
                <a:latin typeface="+mj-lt"/>
              </a:rPr>
              <a:t> </a:t>
            </a:r>
            <a:r>
              <a:rPr lang="vi-VN" sz="3000">
                <a:latin typeface="+mj-lt"/>
              </a:rPr>
              <a:t>Tự động thêm access_token vào header trước mỗi request.</a:t>
            </a:r>
          </a:p>
          <a:p>
            <a:endParaRPr lang="en-US"/>
          </a:p>
        </p:txBody>
      </p:sp>
      <p:pic>
        <p:nvPicPr>
          <p:cNvPr id="4" name="Picture 3" descr="A screen shot of a computer code&#10;&#10;AI-generated content may be incorrect.">
            <a:extLst>
              <a:ext uri="{FF2B5EF4-FFF2-40B4-BE49-F238E27FC236}">
                <a16:creationId xmlns:a16="http://schemas.microsoft.com/office/drawing/2014/main" id="{5B5DE7B6-52FF-EACE-F1AC-E6D8728626D1}"/>
              </a:ext>
            </a:extLst>
          </p:cNvPr>
          <p:cNvPicPr>
            <a:picLocks noChangeAspect="1"/>
          </p:cNvPicPr>
          <p:nvPr/>
        </p:nvPicPr>
        <p:blipFill>
          <a:blip r:embed="rId2"/>
          <a:stretch>
            <a:fillRect/>
          </a:stretch>
        </p:blipFill>
        <p:spPr>
          <a:xfrm>
            <a:off x="539697" y="855874"/>
            <a:ext cx="17363287" cy="5070793"/>
          </a:xfrm>
          <a:prstGeom prst="rect">
            <a:avLst/>
          </a:prstGeom>
          <a:ln w="9525">
            <a:solidFill>
              <a:schemeClr val="tx1"/>
            </a:solidFill>
            <a:prstDash val="solid"/>
          </a:ln>
        </p:spPr>
      </p:pic>
    </p:spTree>
    <p:extLst>
      <p:ext uri="{BB962C8B-B14F-4D97-AF65-F5344CB8AC3E}">
        <p14:creationId xmlns:p14="http://schemas.microsoft.com/office/powerpoint/2010/main" val="382488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AI-generated content may be incorrect.">
            <a:extLst>
              <a:ext uri="{FF2B5EF4-FFF2-40B4-BE49-F238E27FC236}">
                <a16:creationId xmlns:a16="http://schemas.microsoft.com/office/drawing/2014/main" id="{110BA308-C5C4-1662-488B-09B4CDFBAB31}"/>
              </a:ext>
            </a:extLst>
          </p:cNvPr>
          <p:cNvPicPr>
            <a:picLocks noChangeAspect="1"/>
          </p:cNvPicPr>
          <p:nvPr/>
        </p:nvPicPr>
        <p:blipFill>
          <a:blip r:embed="rId2"/>
          <a:stretch>
            <a:fillRect/>
          </a:stretch>
        </p:blipFill>
        <p:spPr>
          <a:xfrm>
            <a:off x="457200" y="1085235"/>
            <a:ext cx="10347374" cy="8116529"/>
          </a:xfrm>
          <a:prstGeom prst="rect">
            <a:avLst/>
          </a:prstGeom>
        </p:spPr>
      </p:pic>
      <p:sp>
        <p:nvSpPr>
          <p:cNvPr id="3" name="TextBox 2">
            <a:extLst>
              <a:ext uri="{FF2B5EF4-FFF2-40B4-BE49-F238E27FC236}">
                <a16:creationId xmlns:a16="http://schemas.microsoft.com/office/drawing/2014/main" id="{E84EFF46-2FB3-1E08-7DC4-815155DC6C32}"/>
              </a:ext>
            </a:extLst>
          </p:cNvPr>
          <p:cNvSpPr txBox="1"/>
          <p:nvPr/>
        </p:nvSpPr>
        <p:spPr>
          <a:xfrm>
            <a:off x="11748655" y="2650510"/>
            <a:ext cx="6096000" cy="4985980"/>
          </a:xfrm>
          <a:prstGeom prst="rect">
            <a:avLst/>
          </a:prstGeom>
          <a:noFill/>
        </p:spPr>
        <p:txBody>
          <a:bodyPr wrap="square" rtlCol="0">
            <a:spAutoFit/>
          </a:bodyPr>
          <a:lstStyle/>
          <a:p>
            <a:pPr algn="just"/>
            <a:r>
              <a:rPr lang="vi-VN" sz="3000" b="1">
                <a:latin typeface="+mj-lt"/>
              </a:rPr>
              <a:t>Error Interceptor:</a:t>
            </a:r>
            <a:endParaRPr lang="en-US" sz="3000" b="1">
              <a:latin typeface="+mj-lt"/>
            </a:endParaRPr>
          </a:p>
          <a:p>
            <a:pPr marL="234950" algn="just"/>
            <a:r>
              <a:rPr lang="vi-VN" sz="3000">
                <a:latin typeface="+mj-lt"/>
              </a:rPr>
              <a:t>Kích hoạt khi xảy ra lỗi (mất kết nối, lỗi 401 – Unauthorized, 500 – Server Error...). Cho phép xử lý trước khi hiển thị lỗi ra giao diện.</a:t>
            </a:r>
          </a:p>
          <a:p>
            <a:pPr marL="234950" algn="just"/>
            <a:r>
              <a:rPr lang="vi-VN" sz="3000">
                <a:latin typeface="+mj-lt"/>
              </a:rPr>
              <a:t>Ví dụ:</a:t>
            </a:r>
            <a:r>
              <a:rPr lang="en-US" sz="3000">
                <a:latin typeface="+mj-lt"/>
              </a:rPr>
              <a:t> </a:t>
            </a:r>
            <a:r>
              <a:rPr lang="vi-VN" sz="3000">
                <a:latin typeface="+mj-lt"/>
              </a:rPr>
              <a:t>Khi lỗi 401 do Access Token hết hạn, Interceptor sẽ tự động gọi Refresh Token để lấy token mới và gửi lại yêu cầu ban đầu, tránh gián đoạn trải nghiệm người dùng.</a:t>
            </a:r>
          </a:p>
          <a:p>
            <a:endParaRPr lang="en-US"/>
          </a:p>
        </p:txBody>
      </p:sp>
    </p:spTree>
    <p:extLst>
      <p:ext uri="{BB962C8B-B14F-4D97-AF65-F5344CB8AC3E}">
        <p14:creationId xmlns:p14="http://schemas.microsoft.com/office/powerpoint/2010/main" val="1131795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D4B34-473F-07E6-06E5-37CA2D526504}"/>
            </a:ext>
          </a:extLst>
        </p:cNvPr>
        <p:cNvGrpSpPr/>
        <p:nvPr/>
      </p:nvGrpSpPr>
      <p:grpSpPr>
        <a:xfrm>
          <a:off x="0" y="0"/>
          <a:ext cx="0" cy="0"/>
          <a:chOff x="0" y="0"/>
          <a:chExt cx="0" cy="0"/>
        </a:xfrm>
      </p:grpSpPr>
      <p:sp>
        <p:nvSpPr>
          <p:cNvPr id="8" name="Freeform 8">
            <a:extLst>
              <a:ext uri="{FF2B5EF4-FFF2-40B4-BE49-F238E27FC236}">
                <a16:creationId xmlns:a16="http://schemas.microsoft.com/office/drawing/2014/main" id="{6A481230-7EB9-B104-CAFD-AB8521719829}"/>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C91B29B3-627F-7407-6624-A2DBF9CB73AA}"/>
              </a:ext>
            </a:extLst>
          </p:cNvPr>
          <p:cNvGrpSpPr/>
          <p:nvPr/>
        </p:nvGrpSpPr>
        <p:grpSpPr>
          <a:xfrm>
            <a:off x="18177932" y="8597752"/>
            <a:ext cx="110068" cy="660548"/>
            <a:chOff x="0" y="0"/>
            <a:chExt cx="28989" cy="173972"/>
          </a:xfrm>
        </p:grpSpPr>
        <p:sp>
          <p:nvSpPr>
            <p:cNvPr id="10" name="Freeform 10">
              <a:extLst>
                <a:ext uri="{FF2B5EF4-FFF2-40B4-BE49-F238E27FC236}">
                  <a16:creationId xmlns:a16="http://schemas.microsoft.com/office/drawing/2014/main" id="{7FB0BF57-3864-776D-4F66-7C50D305390F}"/>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a:extLst>
                <a:ext uri="{FF2B5EF4-FFF2-40B4-BE49-F238E27FC236}">
                  <a16:creationId xmlns:a16="http://schemas.microsoft.com/office/drawing/2014/main" id="{FC62D66B-02FC-E210-64B8-573DF6174552}"/>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A3659A7D-7C84-C099-E138-ECBE3CC4BE13}"/>
              </a:ext>
            </a:extLst>
          </p:cNvPr>
          <p:cNvGrpSpPr/>
          <p:nvPr/>
        </p:nvGrpSpPr>
        <p:grpSpPr>
          <a:xfrm>
            <a:off x="3124200" y="1943100"/>
            <a:ext cx="4114800" cy="75075"/>
            <a:chOff x="0" y="0"/>
            <a:chExt cx="274578" cy="12543"/>
          </a:xfrm>
        </p:grpSpPr>
        <p:sp>
          <p:nvSpPr>
            <p:cNvPr id="41" name="Freeform 41">
              <a:extLst>
                <a:ext uri="{FF2B5EF4-FFF2-40B4-BE49-F238E27FC236}">
                  <a16:creationId xmlns:a16="http://schemas.microsoft.com/office/drawing/2014/main" id="{43606212-D5F0-687A-E72D-413287A4CF26}"/>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a:extLst>
                <a:ext uri="{FF2B5EF4-FFF2-40B4-BE49-F238E27FC236}">
                  <a16:creationId xmlns:a16="http://schemas.microsoft.com/office/drawing/2014/main" id="{036724D8-F8D0-5C7F-F502-AA02BA86A308}"/>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a:extLst>
              <a:ext uri="{FF2B5EF4-FFF2-40B4-BE49-F238E27FC236}">
                <a16:creationId xmlns:a16="http://schemas.microsoft.com/office/drawing/2014/main" id="{9BFDEA81-6ED8-E308-0014-F5B1BBB68128}"/>
              </a:ext>
            </a:extLst>
          </p:cNvPr>
          <p:cNvSpPr txBox="1"/>
          <p:nvPr/>
        </p:nvSpPr>
        <p:spPr>
          <a:xfrm>
            <a:off x="1447800" y="403132"/>
            <a:ext cx="10347746" cy="1392561"/>
          </a:xfrm>
          <a:prstGeom prst="rect">
            <a:avLst/>
          </a:prstGeom>
        </p:spPr>
        <p:txBody>
          <a:bodyPr wrap="square" lIns="0" tIns="0" rIns="0" bIns="0" rtlCol="0" anchor="t">
            <a:spAutoFit/>
          </a:bodyPr>
          <a:lstStyle/>
          <a:p>
            <a:pPr>
              <a:lnSpc>
                <a:spcPts val="5336"/>
              </a:lnSpc>
            </a:pPr>
            <a:r>
              <a:rPr lang="en-US" sz="6000" b="1">
                <a:latin typeface="Times New Roman" panose="02020603050405020304" pitchFamily="18" charset="0"/>
                <a:cs typeface="Times New Roman" panose="02020603050405020304" pitchFamily="18" charset="0"/>
              </a:rPr>
              <a:t>Quy </a:t>
            </a:r>
            <a:r>
              <a:rPr lang="en-US" sz="6000" b="1" err="1">
                <a:latin typeface="Times New Roman" panose="02020603050405020304" pitchFamily="18" charset="0"/>
                <a:cs typeface="Times New Roman" panose="02020603050405020304" pitchFamily="18" charset="0"/>
              </a:rPr>
              <a:t>trình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xử</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lý</a:t>
            </a:r>
            <a:r>
              <a:rPr lang="en-US" sz="6000" b="1">
                <a:latin typeface="Times New Roman" panose="02020603050405020304" pitchFamily="18" charset="0"/>
                <a:cs typeface="Times New Roman" panose="02020603050405020304" pitchFamily="18" charset="0"/>
              </a:rPr>
              <a:t> Authentication &amp; Interceptor </a:t>
            </a:r>
            <a:r>
              <a:rPr lang="en-US" sz="6000" b="1" err="1">
                <a:latin typeface="Times New Roman" panose="02020603050405020304" pitchFamily="18" charset="0"/>
                <a:cs typeface="Times New Roman" panose="02020603050405020304" pitchFamily="18" charset="0"/>
              </a:rPr>
              <a:t>trong</a:t>
            </a:r>
            <a:r>
              <a:rPr lang="en-US" sz="6000" b="1">
                <a:latin typeface="Times New Roman" panose="02020603050405020304" pitchFamily="18" charset="0"/>
                <a:cs typeface="Times New Roman" panose="02020603050405020304" pitchFamily="18" charset="0"/>
              </a:rPr>
              <a:t> Dio</a:t>
            </a:r>
            <a:endParaRPr lang="en-US" sz="6000" b="1">
              <a:solidFill>
                <a:srgbClr val="1F2020"/>
              </a:solidFill>
              <a:latin typeface="Times New Roman" panose="02020603050405020304" pitchFamily="18" charset="0"/>
              <a:ea typeface="Poppins Bold"/>
              <a:cs typeface="Times New Roman" panose="02020603050405020304" pitchFamily="18" charset="0"/>
              <a:sym typeface="Poppins Bold"/>
            </a:endParaRPr>
          </a:p>
        </p:txBody>
      </p:sp>
      <p:sp>
        <p:nvSpPr>
          <p:cNvPr id="2" name="TextBox 1">
            <a:extLst>
              <a:ext uri="{FF2B5EF4-FFF2-40B4-BE49-F238E27FC236}">
                <a16:creationId xmlns:a16="http://schemas.microsoft.com/office/drawing/2014/main" id="{691E14F2-B9A8-94BB-494B-2D2B8EABE00F}"/>
              </a:ext>
            </a:extLst>
          </p:cNvPr>
          <p:cNvSpPr txBox="1"/>
          <p:nvPr/>
        </p:nvSpPr>
        <p:spPr>
          <a:xfrm>
            <a:off x="1066799" y="3340490"/>
            <a:ext cx="16739937" cy="4524315"/>
          </a:xfrm>
          <a:prstGeom prst="rect">
            <a:avLst/>
          </a:prstGeom>
          <a:noFill/>
        </p:spPr>
        <p:txBody>
          <a:bodyPr wrap="square" rtlCol="0">
            <a:spAutoFit/>
          </a:bodyPr>
          <a:lstStyle/>
          <a:p>
            <a:pPr marL="342900" indent="-342900" algn="just">
              <a:buFont typeface="+mj-lt"/>
              <a:buAutoNum type="arabicPeriod"/>
            </a:pPr>
            <a:r>
              <a:rPr lang="vi-VN" sz="3000">
                <a:latin typeface="+mj-lt"/>
              </a:rPr>
              <a:t>Người dùng đăng nhập bằng tên đăng nhập và mật khẩu tại giao diện đăng nhập.</a:t>
            </a:r>
          </a:p>
          <a:p>
            <a:pPr marL="342900" indent="-342900" algn="just">
              <a:buFont typeface="+mj-lt"/>
              <a:buAutoNum type="arabicPeriod"/>
            </a:pPr>
            <a:r>
              <a:rPr lang="vi-VN" sz="3000">
                <a:latin typeface="+mj-lt"/>
              </a:rPr>
              <a:t>Server kiểm tra thông tin đăng nhập và trả về Access Token nếu hợp lệ.</a:t>
            </a:r>
          </a:p>
          <a:p>
            <a:pPr marL="342900" indent="-342900" algn="just">
              <a:buFont typeface="+mj-lt"/>
              <a:buAutoNum type="arabicPeriod"/>
            </a:pPr>
            <a:r>
              <a:rPr lang="vi-VN" sz="3000">
                <a:latin typeface="+mj-lt"/>
              </a:rPr>
              <a:t>Access Token được lưu tạm thời trong lớp DioClient để sử dụng cho các yêu cầu tiếp theo.</a:t>
            </a:r>
          </a:p>
          <a:p>
            <a:pPr marL="342900" indent="-342900" algn="just">
              <a:buFont typeface="+mj-lt"/>
              <a:buAutoNum type="arabicPeriod"/>
            </a:pPr>
            <a:r>
              <a:rPr lang="vi-VN" sz="3000">
                <a:latin typeface="+mj-lt"/>
              </a:rPr>
              <a:t>Mọi request gửi đi đều được Interceptor tự động gắn Access Token vào phần header để xác thực với server.</a:t>
            </a:r>
          </a:p>
          <a:p>
            <a:pPr marL="342900" indent="-342900" algn="just">
              <a:buFont typeface="+mj-lt"/>
              <a:buAutoNum type="arabicPeriod"/>
            </a:pPr>
            <a:r>
              <a:rPr lang="vi-VN" sz="3000">
                <a:latin typeface="+mj-lt"/>
              </a:rPr>
              <a:t>Khi xảy ra lỗi mạng hoặc hết thời gian chờ, Interceptor sẽ tự động thử lại request sau một khoảng thời gian ngắn.</a:t>
            </a:r>
          </a:p>
          <a:p>
            <a:pPr marL="342900" indent="-342900" algn="just">
              <a:buFont typeface="+mj-lt"/>
              <a:buAutoNum type="arabicPeriod"/>
            </a:pPr>
            <a:r>
              <a:rPr lang="vi-VN" sz="3000">
                <a:latin typeface="+mj-lt"/>
              </a:rPr>
              <a:t>Sau khi đăng nhập thành công, người dùng có thể truy cập dữ liệu (ví dụ: danh sách sản phẩm) thông qua các request đã được gắn token hợp lệ.</a:t>
            </a:r>
          </a:p>
          <a:p>
            <a:endParaRPr lang="en-US"/>
          </a:p>
        </p:txBody>
      </p:sp>
    </p:spTree>
    <p:extLst>
      <p:ext uri="{BB962C8B-B14F-4D97-AF65-F5344CB8AC3E}">
        <p14:creationId xmlns:p14="http://schemas.microsoft.com/office/powerpoint/2010/main" val="197051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BBA-C9F6-8058-410F-93BCB1B8D6A3}"/>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6B23FC28-FBD4-9F21-1C76-61642A2656D4}"/>
              </a:ext>
            </a:extLst>
          </p:cNvPr>
          <p:cNvGrpSpPr/>
          <p:nvPr/>
        </p:nvGrpSpPr>
        <p:grpSpPr>
          <a:xfrm>
            <a:off x="-32651" y="0"/>
            <a:ext cx="1455051" cy="10287000"/>
            <a:chOff x="0" y="0"/>
            <a:chExt cx="2175674" cy="2709333"/>
          </a:xfrm>
        </p:grpSpPr>
        <p:sp>
          <p:nvSpPr>
            <p:cNvPr id="9" name="Freeform 9">
              <a:extLst>
                <a:ext uri="{FF2B5EF4-FFF2-40B4-BE49-F238E27FC236}">
                  <a16:creationId xmlns:a16="http://schemas.microsoft.com/office/drawing/2014/main" id="{BE0B9CA3-F50C-A051-344C-3BE1D9D0F97C}"/>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AD475EFB-D8A7-7D31-4405-011627BC5466}"/>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4AF29BA-9580-C586-3D8E-2A2C4478811F}"/>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68BA705-1926-5A56-7B7E-B3FD313136F0}"/>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D80AE50F-4CA0-43E8-F456-0FE1548DD6B4}"/>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A0B622BB-A778-2B7F-F9A1-D5EE54A62A89}"/>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270CEE77-AB44-8D82-AAF5-7BC32B563C33}"/>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3DA90DE8-FCC4-0F3E-29F7-C44EAC0F5ECE}"/>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4BA6570C-B26C-39D0-854E-E165B6691D39}"/>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7532FD17-6433-B8BD-CF62-9061297544EA}"/>
              </a:ext>
            </a:extLst>
          </p:cNvPr>
          <p:cNvSpPr txBox="1"/>
          <p:nvPr/>
        </p:nvSpPr>
        <p:spPr>
          <a:xfrm>
            <a:off x="5299500" y="382460"/>
            <a:ext cx="904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Xử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lý</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lỗi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(Error handling)</a:t>
            </a:r>
          </a:p>
        </p:txBody>
      </p:sp>
      <p:sp>
        <p:nvSpPr>
          <p:cNvPr id="58" name="TextBox 58">
            <a:extLst>
              <a:ext uri="{FF2B5EF4-FFF2-40B4-BE49-F238E27FC236}">
                <a16:creationId xmlns:a16="http://schemas.microsoft.com/office/drawing/2014/main" id="{70ADE8F6-066C-8155-A4B3-9BD1F75F725C}"/>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7B13BF0C-1458-C4D9-55A7-0A4AF13AF5CC}"/>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graphicFrame>
        <p:nvGraphicFramePr>
          <p:cNvPr id="4" name="Table 3">
            <a:extLst>
              <a:ext uri="{FF2B5EF4-FFF2-40B4-BE49-F238E27FC236}">
                <a16:creationId xmlns:a16="http://schemas.microsoft.com/office/drawing/2014/main" id="{83F9C34F-BDBF-9A85-8919-B32B63DD6E74}"/>
              </a:ext>
            </a:extLst>
          </p:cNvPr>
          <p:cNvGraphicFramePr>
            <a:graphicFrameLocks noGrp="1"/>
          </p:cNvGraphicFramePr>
          <p:nvPr>
            <p:extLst>
              <p:ext uri="{D42A27DB-BD31-4B8C-83A1-F6EECF244321}">
                <p14:modId xmlns:p14="http://schemas.microsoft.com/office/powerpoint/2010/main" val="3862388228"/>
              </p:ext>
            </p:extLst>
          </p:nvPr>
        </p:nvGraphicFramePr>
        <p:xfrm>
          <a:off x="3591649" y="2995355"/>
          <a:ext cx="12882701" cy="5602397"/>
        </p:xfrm>
        <a:graphic>
          <a:graphicData uri="http://schemas.openxmlformats.org/drawingml/2006/table">
            <a:tbl>
              <a:tblPr firstRow="1" bandRow="1">
                <a:tableStyleId>{5940675A-B579-460E-94D1-54222C63F5DA}</a:tableStyleId>
              </a:tblPr>
              <a:tblGrid>
                <a:gridCol w="4796751">
                  <a:extLst>
                    <a:ext uri="{9D8B030D-6E8A-4147-A177-3AD203B41FA5}">
                      <a16:colId xmlns:a16="http://schemas.microsoft.com/office/drawing/2014/main" val="782212358"/>
                    </a:ext>
                  </a:extLst>
                </a:gridCol>
                <a:gridCol w="8085950">
                  <a:extLst>
                    <a:ext uri="{9D8B030D-6E8A-4147-A177-3AD203B41FA5}">
                      <a16:colId xmlns:a16="http://schemas.microsoft.com/office/drawing/2014/main" val="3292397687"/>
                    </a:ext>
                  </a:extLst>
                </a:gridCol>
              </a:tblGrid>
              <a:tr h="723924">
                <a:tc>
                  <a:txBody>
                    <a:bodyPr/>
                    <a:lstStyle/>
                    <a:p>
                      <a:pPr algn="ctr"/>
                      <a:r>
                        <a:rPr lang="en-US" sz="3000" b="1" kern="1200" err="1">
                          <a:solidFill>
                            <a:schemeClr val="tx1"/>
                          </a:solidFill>
                          <a:effectLst/>
                          <a:latin typeface="Times New Roman" panose="02020603050405020304" pitchFamily="18" charset="0"/>
                          <a:ea typeface="+mn-ea"/>
                          <a:cs typeface="Times New Roman" panose="02020603050405020304" pitchFamily="18" charset="0"/>
                        </a:rPr>
                        <a:t>DioErrorType</a:t>
                      </a:r>
                      <a:endParaRPr lang="en-US" sz="3000" b="1">
                        <a:latin typeface="Times New Roman" panose="02020603050405020304" pitchFamily="18" charset="0"/>
                        <a:cs typeface="Times New Roman" panose="02020603050405020304" pitchFamily="18" charset="0"/>
                      </a:endParaRPr>
                    </a:p>
                  </a:txBody>
                  <a:tcPr/>
                </a:tc>
                <a:tc>
                  <a:txBody>
                    <a:bodyPr/>
                    <a:lstStyle/>
                    <a:p>
                      <a:pPr algn="ctr"/>
                      <a:r>
                        <a:rPr lang="en-US" sz="3000" b="1" err="1">
                          <a:latin typeface="Times New Roman" panose="02020603050405020304" pitchFamily="18" charset="0"/>
                          <a:cs typeface="Times New Roman" panose="02020603050405020304" pitchFamily="18" charset="0"/>
                        </a:rPr>
                        <a:t>Mô</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tả</a:t>
                      </a:r>
                      <a:endParaRPr lang="en-US" sz="30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605406"/>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connectionTimeout</a:t>
                      </a:r>
                      <a:endParaRPr lang="en-US" sz="3000" i="1">
                        <a:latin typeface="Times New Roman" panose="02020603050405020304" pitchFamily="18" charset="0"/>
                        <a:cs typeface="Times New Roman" panose="02020603050405020304" pitchFamily="18" charset="0"/>
                      </a:endParaRPr>
                    </a:p>
                  </a:txBody>
                  <a:tcPr/>
                </a:tc>
                <a:tc>
                  <a:txBody>
                    <a:bodyPr/>
                    <a:lstStyle/>
                    <a:p>
                      <a:pPr marL="0" marR="0">
                        <a:lnSpc>
                          <a:spcPct val="115000"/>
                        </a:lnSpc>
                        <a:spcAft>
                          <a:spcPts val="600"/>
                        </a:spcAft>
                        <a:buNone/>
                      </a:pP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nối</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quá</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thời</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gian</a:t>
                      </a:r>
                      <a:endParaRPr lang="en-US" sz="3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3241577"/>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sendTimeout</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thời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gian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gửi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dữ</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liệu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lên</a:t>
                      </a:r>
                      <a:r>
                        <a:rPr lang="en-US" sz="3000" kern="1200">
                          <a:solidFill>
                            <a:schemeClr val="tx1"/>
                          </a:solidFill>
                          <a:effectLst/>
                          <a:latin typeface="Times New Roman" panose="02020603050405020304" pitchFamily="18" charset="0"/>
                          <a:ea typeface="+mn-ea"/>
                          <a:cs typeface="Times New Roman" panose="02020603050405020304" pitchFamily="18" charset="0"/>
                        </a:rPr>
                        <a:t> server</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664575"/>
                  </a:ext>
                </a:extLst>
              </a:tr>
              <a:tr h="626417">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receiveTimeout</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a:solidFill>
                            <a:schemeClr val="tx1"/>
                          </a:solidFill>
                          <a:effectLst/>
                          <a:latin typeface="Times New Roman" panose="02020603050405020304" pitchFamily="18" charset="0"/>
                          <a:ea typeface="+mn-ea"/>
                          <a:cs typeface="Times New Roman" panose="02020603050405020304" pitchFamily="18" charset="0"/>
                        </a:rPr>
                        <a:t>Server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hồi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chậm</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1487866"/>
                  </a:ext>
                </a:extLst>
              </a:tr>
              <a:tr h="73883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badResponse</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a:solidFill>
                            <a:schemeClr val="tx1"/>
                          </a:solidFill>
                          <a:effectLst/>
                          <a:latin typeface="Times New Roman" panose="02020603050405020304" pitchFamily="18" charset="0"/>
                          <a:ea typeface="+mn-ea"/>
                          <a:cs typeface="Times New Roman" panose="02020603050405020304" pitchFamily="18" charset="0"/>
                        </a:rPr>
                        <a:t>Server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hồi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lỗi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mã</a:t>
                      </a:r>
                      <a:r>
                        <a:rPr lang="en-US" sz="3000" kern="1200">
                          <a:solidFill>
                            <a:schemeClr val="tx1"/>
                          </a:solidFill>
                          <a:effectLst/>
                          <a:latin typeface="Times New Roman" panose="02020603050405020304" pitchFamily="18" charset="0"/>
                          <a:ea typeface="+mn-ea"/>
                          <a:cs typeface="Times New Roman" panose="02020603050405020304" pitchFamily="18" charset="0"/>
                        </a:rPr>
                        <a:t> 4xx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hoặc</a:t>
                      </a:r>
                      <a:r>
                        <a:rPr lang="en-US" sz="3000" kern="1200">
                          <a:solidFill>
                            <a:schemeClr val="tx1"/>
                          </a:solidFill>
                          <a:effectLst/>
                          <a:latin typeface="Times New Roman" panose="02020603050405020304" pitchFamily="18" charset="0"/>
                          <a:ea typeface="+mn-ea"/>
                          <a:cs typeface="Times New Roman" panose="02020603050405020304" pitchFamily="18" charset="0"/>
                        </a:rPr>
                        <a:t> 5xx)</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344594"/>
                  </a:ext>
                </a:extLst>
              </a:tr>
              <a:tr h="626417">
                <a:tc>
                  <a:txBody>
                    <a:bodyPr/>
                    <a:lstStyle/>
                    <a:p>
                      <a:r>
                        <a:rPr lang="en-US" sz="3000" i="1" kern="1200">
                          <a:solidFill>
                            <a:schemeClr val="tx1"/>
                          </a:solidFill>
                          <a:effectLst/>
                          <a:latin typeface="Times New Roman" panose="02020603050405020304" pitchFamily="18" charset="0"/>
                          <a:ea typeface="+mn-ea"/>
                          <a:cs typeface="Times New Roman" panose="02020603050405020304" pitchFamily="18" charset="0"/>
                        </a:rPr>
                        <a:t>cancel</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a:latin typeface="Times New Roman" panose="02020603050405020304" pitchFamily="18" charset="0"/>
                          <a:cs typeface="Times New Roman" panose="02020603050405020304" pitchFamily="18" charset="0"/>
                        </a:rPr>
                        <a:t>Request </a:t>
                      </a:r>
                      <a:r>
                        <a:rPr lang="en-US" sz="3000" err="1">
                          <a:latin typeface="Times New Roman" panose="02020603050405020304" pitchFamily="18" charset="0"/>
                          <a:cs typeface="Times New Roman" panose="02020603050405020304" pitchFamily="18" charset="0"/>
                        </a:rPr>
                        <a:t>bị</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hủy</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2806159"/>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connectionError</a:t>
                      </a:r>
                      <a:endParaRPr lang="en-US" sz="3000" i="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nối</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323212"/>
                  </a:ext>
                </a:extLst>
              </a:tr>
              <a:tr h="626417">
                <a:tc>
                  <a:txBody>
                    <a:bodyPr/>
                    <a:lstStyle/>
                    <a:p>
                      <a:r>
                        <a:rPr lang="en-US" sz="3000" i="1" kern="1200">
                          <a:solidFill>
                            <a:schemeClr val="tx1"/>
                          </a:solidFill>
                          <a:effectLst/>
                          <a:latin typeface="Times New Roman" panose="02020603050405020304" pitchFamily="18" charset="0"/>
                          <a:ea typeface="+mn-ea"/>
                          <a:cs typeface="Times New Roman" panose="02020603050405020304" pitchFamily="18" charset="0"/>
                        </a:rPr>
                        <a:t>unknown</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2418876"/>
                  </a:ext>
                </a:extLst>
              </a:tr>
            </a:tbl>
          </a:graphicData>
        </a:graphic>
      </p:graphicFrame>
    </p:spTree>
    <p:extLst>
      <p:ext uri="{BB962C8B-B14F-4D97-AF65-F5344CB8AC3E}">
        <p14:creationId xmlns:p14="http://schemas.microsoft.com/office/powerpoint/2010/main" val="147649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A687D-83B9-2A19-D339-8D7C3CF15A1E}"/>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5B219A3A-372E-B92C-2961-26592C967953}"/>
              </a:ext>
            </a:extLst>
          </p:cNvPr>
          <p:cNvGrpSpPr/>
          <p:nvPr/>
        </p:nvGrpSpPr>
        <p:grpSpPr>
          <a:xfrm>
            <a:off x="-32651" y="0"/>
            <a:ext cx="1455051" cy="10287000"/>
            <a:chOff x="0" y="0"/>
            <a:chExt cx="2175674" cy="2709333"/>
          </a:xfrm>
        </p:grpSpPr>
        <p:sp>
          <p:nvSpPr>
            <p:cNvPr id="9" name="Freeform 9">
              <a:extLst>
                <a:ext uri="{FF2B5EF4-FFF2-40B4-BE49-F238E27FC236}">
                  <a16:creationId xmlns:a16="http://schemas.microsoft.com/office/drawing/2014/main" id="{48945239-8A2C-FF2D-FD69-5B83C76A997D}"/>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3CACB680-BE51-E934-89E1-B21190AB1669}"/>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3F739C7-E6D3-5CF3-6465-5D6B4EA4351E}"/>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AD36067-20A1-2B0A-1038-3E19745B9EF0}"/>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F7AF43C2-BD59-5EBE-9A8E-59D7B6AC2A7F}"/>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4757A47E-5B7C-0618-00D2-6C6B13D0A9B0}"/>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3DFD45EF-2AD3-32CC-2A4E-12F1636C125E}"/>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58FC8C87-CAB8-EBB2-F495-DF61CACC812C}"/>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C87964ED-1D95-24C5-D8ED-098FC69AEE2B}"/>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141E32DA-DD4A-8F4B-41A7-6C124C3D1F9D}"/>
              </a:ext>
            </a:extLst>
          </p:cNvPr>
          <p:cNvSpPr txBox="1"/>
          <p:nvPr/>
        </p:nvSpPr>
        <p:spPr>
          <a:xfrm>
            <a:off x="5299500" y="382460"/>
            <a:ext cx="904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Xử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lý</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lỗi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(Error handling)</a:t>
            </a:r>
          </a:p>
        </p:txBody>
      </p:sp>
      <p:sp>
        <p:nvSpPr>
          <p:cNvPr id="58" name="TextBox 58">
            <a:extLst>
              <a:ext uri="{FF2B5EF4-FFF2-40B4-BE49-F238E27FC236}">
                <a16:creationId xmlns:a16="http://schemas.microsoft.com/office/drawing/2014/main" id="{2754CB97-ECBF-E1A8-8519-1C19C2E03059}"/>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0892C5D7-2E31-A2D9-04C6-830E2377C78A}"/>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pic>
        <p:nvPicPr>
          <p:cNvPr id="2" name="Picture 1" descr="A screen shot of a computer code&#10;&#10;AI-generated content may be incorrect.">
            <a:extLst>
              <a:ext uri="{FF2B5EF4-FFF2-40B4-BE49-F238E27FC236}">
                <a16:creationId xmlns:a16="http://schemas.microsoft.com/office/drawing/2014/main" id="{4EEAC721-D1EB-3521-85F7-1574A9908E8E}"/>
              </a:ext>
            </a:extLst>
          </p:cNvPr>
          <p:cNvPicPr>
            <a:picLocks noChangeAspect="1"/>
          </p:cNvPicPr>
          <p:nvPr/>
        </p:nvPicPr>
        <p:blipFill>
          <a:blip r:embed="rId5"/>
          <a:stretch>
            <a:fillRect/>
          </a:stretch>
        </p:blipFill>
        <p:spPr>
          <a:xfrm>
            <a:off x="2423009" y="2268500"/>
            <a:ext cx="15219981" cy="6587195"/>
          </a:xfrm>
          <a:prstGeom prst="rect">
            <a:avLst/>
          </a:prstGeom>
          <a:ln w="9525">
            <a:solidFill>
              <a:schemeClr val="tx1"/>
            </a:solidFill>
            <a:prstDash val="solid"/>
          </a:ln>
        </p:spPr>
      </p:pic>
    </p:spTree>
    <p:extLst>
      <p:ext uri="{BB962C8B-B14F-4D97-AF65-F5344CB8AC3E}">
        <p14:creationId xmlns:p14="http://schemas.microsoft.com/office/powerpoint/2010/main" val="2500620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04A9239C-1DD8-5170-212B-F2E9AE1DBD21}"/>
              </a:ext>
            </a:extLst>
          </p:cNvPr>
          <p:cNvSpPr txBox="1"/>
          <p:nvPr/>
        </p:nvSpPr>
        <p:spPr>
          <a:xfrm>
            <a:off x="3149916" y="422112"/>
            <a:ext cx="11988167" cy="690125"/>
          </a:xfrm>
          <a:prstGeom prst="rect">
            <a:avLst/>
          </a:prstGeom>
        </p:spPr>
        <p:txBody>
          <a:bodyPr wrap="square" lIns="0" tIns="0" rIns="0" bIns="0" rtlCol="0" anchor="t">
            <a:spAutoFit/>
          </a:bodyPr>
          <a:lstStyle/>
          <a:p>
            <a:pPr algn="l">
              <a:lnSpc>
                <a:spcPts val="5336"/>
              </a:lnSpc>
            </a:pP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Cơ</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chế</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thử</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lại</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(Retry mechanisms)</a:t>
            </a:r>
          </a:p>
        </p:txBody>
      </p:sp>
      <p:grpSp>
        <p:nvGrpSpPr>
          <p:cNvPr id="3" name="Group 50">
            <a:extLst>
              <a:ext uri="{FF2B5EF4-FFF2-40B4-BE49-F238E27FC236}">
                <a16:creationId xmlns:a16="http://schemas.microsoft.com/office/drawing/2014/main" id="{3D32199D-1631-D63D-64F2-2F9079185C26}"/>
              </a:ext>
            </a:extLst>
          </p:cNvPr>
          <p:cNvGrpSpPr/>
          <p:nvPr/>
        </p:nvGrpSpPr>
        <p:grpSpPr>
          <a:xfrm>
            <a:off x="6756400" y="1072585"/>
            <a:ext cx="3276600" cy="198647"/>
            <a:chOff x="0" y="-38100"/>
            <a:chExt cx="274578" cy="50643"/>
          </a:xfrm>
        </p:grpSpPr>
        <p:sp>
          <p:nvSpPr>
            <p:cNvPr id="4" name="Freeform 51">
              <a:extLst>
                <a:ext uri="{FF2B5EF4-FFF2-40B4-BE49-F238E27FC236}">
                  <a16:creationId xmlns:a16="http://schemas.microsoft.com/office/drawing/2014/main" id="{28A50F77-5C41-4159-4B71-5C2096FE2978}"/>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 name="TextBox 52">
              <a:extLst>
                <a:ext uri="{FF2B5EF4-FFF2-40B4-BE49-F238E27FC236}">
                  <a16:creationId xmlns:a16="http://schemas.microsoft.com/office/drawing/2014/main" id="{E0063495-20DD-0BEF-1E5A-0D51B757C166}"/>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grpSp>
        <p:nvGrpSpPr>
          <p:cNvPr id="6" name="Group 8">
            <a:extLst>
              <a:ext uri="{FF2B5EF4-FFF2-40B4-BE49-F238E27FC236}">
                <a16:creationId xmlns:a16="http://schemas.microsoft.com/office/drawing/2014/main" id="{A7F30899-6555-7DD7-FDD3-1942D29FDA7F}"/>
              </a:ext>
            </a:extLst>
          </p:cNvPr>
          <p:cNvGrpSpPr/>
          <p:nvPr/>
        </p:nvGrpSpPr>
        <p:grpSpPr>
          <a:xfrm>
            <a:off x="16887045" y="0"/>
            <a:ext cx="1455051" cy="10287000"/>
            <a:chOff x="0" y="0"/>
            <a:chExt cx="2175674" cy="2709333"/>
          </a:xfrm>
        </p:grpSpPr>
        <p:sp>
          <p:nvSpPr>
            <p:cNvPr id="7" name="Freeform 9">
              <a:extLst>
                <a:ext uri="{FF2B5EF4-FFF2-40B4-BE49-F238E27FC236}">
                  <a16:creationId xmlns:a16="http://schemas.microsoft.com/office/drawing/2014/main" id="{74879D79-B638-71FC-D872-7A87B4BB8B3A}"/>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8" name="TextBox 10">
              <a:extLst>
                <a:ext uri="{FF2B5EF4-FFF2-40B4-BE49-F238E27FC236}">
                  <a16:creationId xmlns:a16="http://schemas.microsoft.com/office/drawing/2014/main" id="{51562594-9A04-F5C7-E5D7-A4BCAA28E78D}"/>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5C67C7FE-977F-4ACE-E854-040675DD398C}"/>
              </a:ext>
            </a:extLst>
          </p:cNvPr>
          <p:cNvSpPr txBox="1"/>
          <p:nvPr/>
        </p:nvSpPr>
        <p:spPr>
          <a:xfrm>
            <a:off x="1521554" y="3387029"/>
            <a:ext cx="14119412" cy="3862596"/>
          </a:xfrm>
          <a:prstGeom prst="rect">
            <a:avLst/>
          </a:prstGeom>
          <a:noFill/>
        </p:spPr>
        <p:txBody>
          <a:bodyPr wrap="square" rtlCol="0">
            <a:spAutoFit/>
          </a:bodyPr>
          <a:lstStyle/>
          <a:p>
            <a:pPr marL="457200" indent="-457200">
              <a:buFont typeface="Arial" panose="020B0604020202020204" pitchFamily="34" charset="0"/>
              <a:buChar char="•"/>
            </a:pPr>
            <a:r>
              <a:rPr lang="vi-VN" sz="3500" dirty="0">
                <a:latin typeface="+mj-lt"/>
              </a:rPr>
              <a:t>Dùng khi gặp lỗi tạm thời như mất kết nối, timeout, hoặc lỗi server 5xx.</a:t>
            </a:r>
            <a:endParaRPr lang="en-US" sz="3500" dirty="0">
              <a:latin typeface="+mj-lt"/>
            </a:endParaRPr>
          </a:p>
          <a:p>
            <a:pPr marL="457200" indent="-457200">
              <a:buFont typeface="Arial" panose="020B0604020202020204" pitchFamily="34" charset="0"/>
              <a:buChar char="•"/>
            </a:pPr>
            <a:r>
              <a:rPr lang="vi-VN" sz="3500" dirty="0">
                <a:latin typeface="+mj-lt"/>
              </a:rPr>
              <a:t>Cơ chế:</a:t>
            </a:r>
          </a:p>
          <a:p>
            <a:pPr marL="747713" indent="-290513">
              <a:buFont typeface="+mj-lt"/>
              <a:buAutoNum type="arabicPeriod"/>
            </a:pPr>
            <a:r>
              <a:rPr lang="vi-VN" sz="3500" dirty="0">
                <a:latin typeface="+mj-lt"/>
              </a:rPr>
              <a:t>Gửi request.</a:t>
            </a:r>
          </a:p>
          <a:p>
            <a:pPr marL="747713" indent="-290513">
              <a:buFont typeface="+mj-lt"/>
              <a:buAutoNum type="arabicPeriod"/>
            </a:pPr>
            <a:r>
              <a:rPr lang="vi-VN" sz="3500" dirty="0">
                <a:latin typeface="+mj-lt"/>
              </a:rPr>
              <a:t>Nếu lỗi mạng/timeout → chờ vài giây.</a:t>
            </a:r>
          </a:p>
          <a:p>
            <a:pPr marL="747713" indent="-290513">
              <a:buFont typeface="+mj-lt"/>
              <a:buAutoNum type="arabicPeriod"/>
            </a:pPr>
            <a:r>
              <a:rPr lang="vi-VN" sz="3500" dirty="0">
                <a:latin typeface="+mj-lt"/>
              </a:rPr>
              <a:t>Thử gửi lại (giới hạn maxRetry).</a:t>
            </a:r>
          </a:p>
          <a:p>
            <a:pPr marL="747713" indent="-290513">
              <a:buFont typeface="+mj-lt"/>
              <a:buAutoNum type="arabicPeriod"/>
            </a:pPr>
            <a:r>
              <a:rPr lang="vi-VN" sz="3500" dirty="0">
                <a:latin typeface="+mj-lt"/>
              </a:rPr>
              <a:t>Nếu vẫn lỗi → thông báo người dùng.</a:t>
            </a:r>
          </a:p>
          <a:p>
            <a:pPr marL="457200" indent="-457200">
              <a:buFont typeface="Arial" panose="020B0604020202020204" pitchFamily="34" charset="0"/>
              <a:buChar char="•"/>
            </a:pPr>
            <a:r>
              <a:rPr lang="en-US" sz="3500" dirty="0" err="1">
                <a:latin typeface="+mj-lt"/>
              </a:rPr>
              <a:t>Có</a:t>
            </a:r>
            <a:r>
              <a:rPr lang="en-US" sz="3500" dirty="0">
                <a:latin typeface="+mj-lt"/>
              </a:rPr>
              <a:t> </a:t>
            </a:r>
            <a:r>
              <a:rPr lang="en-US" sz="3500" dirty="0" err="1">
                <a:latin typeface="+mj-lt"/>
              </a:rPr>
              <a:t>thể</a:t>
            </a:r>
            <a:r>
              <a:rPr lang="en-US" sz="3500" dirty="0">
                <a:latin typeface="+mj-lt"/>
              </a:rPr>
              <a:t> </a:t>
            </a:r>
            <a:r>
              <a:rPr lang="en-US" sz="3500" dirty="0" err="1">
                <a:latin typeface="+mj-lt"/>
              </a:rPr>
              <a:t>dùng</a:t>
            </a:r>
            <a:r>
              <a:rPr lang="en-US" sz="3500" dirty="0">
                <a:latin typeface="+mj-lt"/>
              </a:rPr>
              <a:t> Interceptor </a:t>
            </a:r>
            <a:r>
              <a:rPr lang="en-US" sz="3500" dirty="0" err="1">
                <a:latin typeface="+mj-lt"/>
              </a:rPr>
              <a:t>để</a:t>
            </a:r>
            <a:r>
              <a:rPr lang="en-US" sz="3500" dirty="0">
                <a:latin typeface="+mj-lt"/>
              </a:rPr>
              <a:t> </a:t>
            </a:r>
            <a:r>
              <a:rPr lang="en-US" sz="3500" dirty="0" err="1">
                <a:latin typeface="+mj-lt"/>
              </a:rPr>
              <a:t>tự</a:t>
            </a:r>
            <a:r>
              <a:rPr lang="en-US" sz="3500" dirty="0">
                <a:latin typeface="+mj-lt"/>
              </a:rPr>
              <a:t> </a:t>
            </a:r>
            <a:r>
              <a:rPr lang="en-US" sz="3500" dirty="0" err="1">
                <a:latin typeface="+mj-lt"/>
              </a:rPr>
              <a:t>động</a:t>
            </a:r>
            <a:r>
              <a:rPr lang="en-US" sz="3500" dirty="0">
                <a:latin typeface="+mj-lt"/>
              </a:rPr>
              <a:t> retry </a:t>
            </a:r>
            <a:r>
              <a:rPr lang="en-US" sz="3500" dirty="0" err="1">
                <a:latin typeface="+mj-lt"/>
              </a:rPr>
              <a:t>hoặc</a:t>
            </a:r>
            <a:r>
              <a:rPr lang="en-US" sz="3500" dirty="0">
                <a:latin typeface="+mj-lt"/>
              </a:rPr>
              <a:t> </a:t>
            </a:r>
            <a:r>
              <a:rPr lang="en-US" sz="3500" dirty="0" err="1">
                <a:latin typeface="+mj-lt"/>
              </a:rPr>
              <a:t>dùng</a:t>
            </a:r>
            <a:r>
              <a:rPr lang="en-US" sz="3500" dirty="0">
                <a:latin typeface="+mj-lt"/>
              </a:rPr>
              <a:t> try–catch </a:t>
            </a:r>
            <a:r>
              <a:rPr lang="en-US" sz="3500" dirty="0" err="1">
                <a:latin typeface="+mj-lt"/>
              </a:rPr>
              <a:t>thủ</a:t>
            </a:r>
            <a:r>
              <a:rPr lang="en-US" sz="3500" dirty="0">
                <a:latin typeface="+mj-lt"/>
              </a:rPr>
              <a:t> </a:t>
            </a:r>
            <a:r>
              <a:rPr lang="en-US" sz="3500" dirty="0" err="1">
                <a:latin typeface="+mj-lt"/>
              </a:rPr>
              <a:t>công</a:t>
            </a:r>
            <a:r>
              <a:rPr lang="en-US" sz="3500" dirty="0">
                <a:latin typeface="+mj-lt"/>
              </a:rPr>
              <a:t>.</a:t>
            </a:r>
          </a:p>
        </p:txBody>
      </p:sp>
    </p:spTree>
    <p:extLst>
      <p:ext uri="{BB962C8B-B14F-4D97-AF65-F5344CB8AC3E}">
        <p14:creationId xmlns:p14="http://schemas.microsoft.com/office/powerpoint/2010/main" val="2294271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C7B0D-E072-0273-1151-255344034CC3}"/>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36F61884-2BE3-6CEE-BB36-9FF557685E04}"/>
              </a:ext>
            </a:extLst>
          </p:cNvPr>
          <p:cNvGrpSpPr/>
          <p:nvPr/>
        </p:nvGrpSpPr>
        <p:grpSpPr>
          <a:xfrm>
            <a:off x="16887045" y="0"/>
            <a:ext cx="1455051" cy="10287000"/>
            <a:chOff x="0" y="0"/>
            <a:chExt cx="2175674" cy="2709333"/>
          </a:xfrm>
        </p:grpSpPr>
        <p:sp>
          <p:nvSpPr>
            <p:cNvPr id="9" name="Freeform 9">
              <a:extLst>
                <a:ext uri="{FF2B5EF4-FFF2-40B4-BE49-F238E27FC236}">
                  <a16:creationId xmlns:a16="http://schemas.microsoft.com/office/drawing/2014/main" id="{78D76155-B5A2-03E6-E2A7-E5827C3BAEB1}"/>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DE765B73-8A4C-1AA2-6748-F3BD57162CC1}"/>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154C001-372D-1D64-DD5A-88B842C6DC60}"/>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9AF372D-39D4-E980-D476-AEC2C6E2213A}"/>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52811851-D9FE-5DCB-1F44-0677A95274D3}"/>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B8E3C5F4-5109-3D94-06DD-63D494A25144}"/>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0A1BA149-0589-AAA3-8578-0F4FD63B6F8A}"/>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776517FF-1633-F312-AFA4-885FBF483563}"/>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AAD384EB-21D5-88FC-E882-52794E2E2082}"/>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B711A793-37AD-FD54-F928-39FECE7AA568}"/>
              </a:ext>
            </a:extLst>
          </p:cNvPr>
          <p:cNvSpPr txBox="1"/>
          <p:nvPr/>
        </p:nvSpPr>
        <p:spPr>
          <a:xfrm>
            <a:off x="3149916" y="422112"/>
            <a:ext cx="11988167" cy="690125"/>
          </a:xfrm>
          <a:prstGeom prst="rect">
            <a:avLst/>
          </a:prstGeom>
        </p:spPr>
        <p:txBody>
          <a:bodyPr wrap="square" lIns="0" tIns="0" rIns="0" bIns="0" rtlCol="0" anchor="t">
            <a:spAutoFit/>
          </a:bodyPr>
          <a:lstStyle/>
          <a:p>
            <a:pPr algn="l">
              <a:lnSpc>
                <a:spcPts val="5336"/>
              </a:lnSpc>
            </a:pP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Cơ</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chế</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thử</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dirty="0" err="1">
                <a:solidFill>
                  <a:srgbClr val="1F2020"/>
                </a:solidFill>
                <a:latin typeface="Times New Roman" panose="02020603050405020304" pitchFamily="18" charset="0"/>
                <a:ea typeface="Poppins Bold"/>
                <a:cs typeface="Times New Roman" panose="02020603050405020304" pitchFamily="18" charset="0"/>
                <a:sym typeface="Poppins Bold"/>
              </a:rPr>
              <a:t>lại</a:t>
            </a:r>
            <a:r>
              <a:rPr lang="en-US" sz="6000" b="1" dirty="0">
                <a:solidFill>
                  <a:srgbClr val="1F2020"/>
                </a:solidFill>
                <a:latin typeface="Times New Roman" panose="02020603050405020304" pitchFamily="18" charset="0"/>
                <a:ea typeface="Poppins Bold"/>
                <a:cs typeface="Times New Roman" panose="02020603050405020304" pitchFamily="18" charset="0"/>
                <a:sym typeface="Poppins Bold"/>
              </a:rPr>
              <a:t>(Retry mechanisms)</a:t>
            </a:r>
          </a:p>
        </p:txBody>
      </p:sp>
      <p:sp>
        <p:nvSpPr>
          <p:cNvPr id="58" name="TextBox 58">
            <a:extLst>
              <a:ext uri="{FF2B5EF4-FFF2-40B4-BE49-F238E27FC236}">
                <a16:creationId xmlns:a16="http://schemas.microsoft.com/office/drawing/2014/main" id="{1E0D6933-3D5E-C4E0-93FB-762BBB1556A5}"/>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116A8C74-6BC3-B026-0144-D5BCD0177704}"/>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 name="TextBox 1">
            <a:extLst>
              <a:ext uri="{FF2B5EF4-FFF2-40B4-BE49-F238E27FC236}">
                <a16:creationId xmlns:a16="http://schemas.microsoft.com/office/drawing/2014/main" id="{5FF70A77-3AF7-09E7-9626-ADF463B13214}"/>
              </a:ext>
            </a:extLst>
          </p:cNvPr>
          <p:cNvSpPr txBox="1"/>
          <p:nvPr/>
        </p:nvSpPr>
        <p:spPr>
          <a:xfrm>
            <a:off x="673429" y="7820030"/>
            <a:ext cx="15917333" cy="2215991"/>
          </a:xfrm>
          <a:prstGeom prst="rect">
            <a:avLst/>
          </a:prstGeom>
          <a:noFill/>
        </p:spPr>
        <p:txBody>
          <a:bodyPr wrap="square" rtlCol="0">
            <a:spAutoFit/>
          </a:bodyPr>
          <a:lstStyle/>
          <a:p>
            <a:pPr marL="45720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Khi request </a:t>
            </a:r>
            <a:r>
              <a:rPr lang="en-US" sz="3000" dirty="0" err="1">
                <a:latin typeface="Times New Roman" panose="02020603050405020304" pitchFamily="18" charset="0"/>
                <a:cs typeface="Times New Roman" panose="02020603050405020304" pitchFamily="18" charset="0"/>
              </a:rPr>
              <a:t>gặp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lỗi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timeout, Interceptor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DioClient </a:t>
            </a:r>
            <a:r>
              <a:rPr lang="en-US" sz="3000" dirty="0" err="1">
                <a:latin typeface="Times New Roman" panose="02020603050405020304" pitchFamily="18" charset="0"/>
                <a:cs typeface="Times New Roman" panose="02020603050405020304" pitchFamily="18" charset="0"/>
              </a:rPr>
              <a:t>sẽ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gửi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request.</a:t>
            </a:r>
          </a:p>
          <a:p>
            <a:pPr marL="457200" indent="-457200" algn="just">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chờ</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giây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rồi</a:t>
            </a:r>
            <a:r>
              <a:rPr lang="en-US" sz="3000" dirty="0">
                <a:latin typeface="Times New Roman" panose="02020603050405020304" pitchFamily="18" charset="0"/>
                <a:cs typeface="Times New Roman" panose="02020603050405020304" pitchFamily="18" charset="0"/>
              </a:rPr>
              <a:t> retry request </a:t>
            </a:r>
            <a:r>
              <a:rPr lang="en-US" sz="3000" dirty="0" err="1">
                <a:latin typeface="Times New Roman" panose="02020603050405020304" pitchFamily="18" charset="0"/>
                <a:cs typeface="Times New Roman" panose="02020603050405020304" pitchFamily="18" charset="0"/>
              </a:rPr>
              <a:t>gốc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URL, header, body…).</a:t>
            </a:r>
          </a:p>
          <a:p>
            <a:pPr marL="457200" indent="-457200" algn="jus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Nếu retry thành công → trả response, nếu vẫn lỗi → đưa ra xử lý tại tầng trên (AuthService).</a:t>
            </a:r>
            <a:endParaRPr lang="en-US" sz="3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Giúp ứng dụng ổn định hơn, hạn chế báo lỗi khi mạng yếu.</a:t>
            </a:r>
          </a:p>
          <a:p>
            <a:endParaRPr lang="en-US" dirty="0"/>
          </a:p>
        </p:txBody>
      </p:sp>
      <p:pic>
        <p:nvPicPr>
          <p:cNvPr id="3" name="Picture 2" descr="A screen shot of a computer code&#10;&#10;AI-generated content may be incorrect.">
            <a:extLst>
              <a:ext uri="{FF2B5EF4-FFF2-40B4-BE49-F238E27FC236}">
                <a16:creationId xmlns:a16="http://schemas.microsoft.com/office/drawing/2014/main" id="{5919A3A6-ED8E-91DC-F117-D8E6BEB03B4E}"/>
              </a:ext>
            </a:extLst>
          </p:cNvPr>
          <p:cNvPicPr>
            <a:picLocks noChangeAspect="1"/>
          </p:cNvPicPr>
          <p:nvPr/>
        </p:nvPicPr>
        <p:blipFill>
          <a:blip r:embed="rId5"/>
          <a:stretch>
            <a:fillRect/>
          </a:stretch>
        </p:blipFill>
        <p:spPr>
          <a:xfrm>
            <a:off x="2201334" y="2018486"/>
            <a:ext cx="11663358" cy="5545268"/>
          </a:xfrm>
          <a:prstGeom prst="rect">
            <a:avLst/>
          </a:prstGeom>
          <a:ln w="9525">
            <a:solidFill>
              <a:schemeClr val="tx1"/>
            </a:solidFill>
            <a:prstDash val="solid"/>
          </a:ln>
        </p:spPr>
      </p:pic>
    </p:spTree>
    <p:extLst>
      <p:ext uri="{BB962C8B-B14F-4D97-AF65-F5344CB8AC3E}">
        <p14:creationId xmlns:p14="http://schemas.microsoft.com/office/powerpoint/2010/main" val="91071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4DABBE3C-C8EC-8193-94B3-3FBFA2F0632C}"/>
              </a:ext>
            </a:extLst>
          </p:cNvPr>
          <p:cNvSpPr txBox="1"/>
          <p:nvPr/>
        </p:nvSpPr>
        <p:spPr>
          <a:xfrm>
            <a:off x="3149916" y="851603"/>
            <a:ext cx="11988167" cy="720134"/>
          </a:xfrm>
          <a:prstGeom prst="rect">
            <a:avLst/>
          </a:prstGeom>
        </p:spPr>
        <p:txBody>
          <a:bodyPr wrap="square" lIns="0" tIns="0" rIns="0" bIns="0" rtlCol="0" anchor="t">
            <a:spAutoFit/>
          </a:bodyPr>
          <a:lstStyle/>
          <a:p>
            <a:pPr algn="ctr">
              <a:lnSpc>
                <a:spcPts val="5336"/>
              </a:lnSpc>
            </a:pPr>
            <a:r>
              <a:rPr lang="en-US" sz="7000" b="1" dirty="0">
                <a:solidFill>
                  <a:srgbClr val="1F2020"/>
                </a:solidFill>
                <a:latin typeface="Times New Roman" panose="02020603050405020304" pitchFamily="18" charset="0"/>
                <a:ea typeface="Poppins Bold"/>
                <a:cs typeface="Times New Roman" panose="02020603050405020304" pitchFamily="18" charset="0"/>
                <a:sym typeface="Poppins Bold"/>
              </a:rPr>
              <a:t>TÀI LIỆU THAM KHẢO</a:t>
            </a:r>
          </a:p>
        </p:txBody>
      </p:sp>
      <p:sp>
        <p:nvSpPr>
          <p:cNvPr id="3" name="TextBox 2">
            <a:extLst>
              <a:ext uri="{FF2B5EF4-FFF2-40B4-BE49-F238E27FC236}">
                <a16:creationId xmlns:a16="http://schemas.microsoft.com/office/drawing/2014/main" id="{27EAD022-3EBF-86DF-8344-3237BD1EBD89}"/>
              </a:ext>
            </a:extLst>
          </p:cNvPr>
          <p:cNvSpPr txBox="1"/>
          <p:nvPr/>
        </p:nvSpPr>
        <p:spPr>
          <a:xfrm>
            <a:off x="1246909" y="3423726"/>
            <a:ext cx="15614073" cy="4247317"/>
          </a:xfrm>
          <a:prstGeom prst="rect">
            <a:avLst/>
          </a:prstGeom>
          <a:noFill/>
        </p:spPr>
        <p:txBody>
          <a:bodyPr wrap="square" rtlCol="0">
            <a:spAutoFit/>
          </a:bodyPr>
          <a:lstStyle/>
          <a:p>
            <a:pPr marL="457200" lvl="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RESTFul</a:t>
            </a:r>
            <a:r>
              <a:rPr lang="en-US" sz="3000" dirty="0">
                <a:latin typeface="Times New Roman" panose="02020603050405020304" pitchFamily="18" charset="0"/>
                <a:cs typeface="Times New Roman" panose="02020603050405020304" pitchFamily="18" charset="0"/>
              </a:rPr>
              <a:t> API : </a:t>
            </a:r>
            <a:r>
              <a:rPr lang="en-US" sz="3000" u="sng" dirty="0">
                <a:latin typeface="Times New Roman" panose="02020603050405020304" pitchFamily="18" charset="0"/>
                <a:cs typeface="Times New Roman" panose="02020603050405020304" pitchFamily="18" charset="0"/>
                <a:hlinkClick r:id="rId2"/>
              </a:rPr>
              <a:t>https://fptcloud.com/restful-api-la-gi/</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Flutter Docs :  </a:t>
            </a:r>
            <a:r>
              <a:rPr lang="en-US" sz="3000" u="sng" dirty="0">
                <a:latin typeface="Times New Roman" panose="02020603050405020304" pitchFamily="18" charset="0"/>
                <a:cs typeface="Times New Roman" panose="02020603050405020304" pitchFamily="18" charset="0"/>
                <a:hlinkClick r:id="rId3"/>
              </a:rPr>
              <a:t>https://docs.flutter.dev/cookbook/networking/fetch-data</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Flutter - Fetching List of Data From API Through Dio :</a:t>
            </a:r>
          </a:p>
          <a:p>
            <a:pPr indent="457200"/>
            <a:r>
              <a:rPr lang="en-US" sz="3000" u="sng" dirty="0">
                <a:latin typeface="Times New Roman" panose="02020603050405020304" pitchFamily="18" charset="0"/>
                <a:cs typeface="Times New Roman" panose="02020603050405020304" pitchFamily="18" charset="0"/>
                <a:hlinkClick r:id="rId4"/>
              </a:rPr>
              <a:t>https://www.geeksforgeeks.org/flutter/flutter-fetching-list-of-data-from-api-through-dio/</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Tìm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Interceptor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Dio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 Authentication</a:t>
            </a:r>
          </a:p>
          <a:p>
            <a:pPr marL="457200"/>
            <a:r>
              <a:rPr lang="en-US" sz="3000" u="sng" dirty="0">
                <a:latin typeface="Times New Roman" panose="02020603050405020304" pitchFamily="18" charset="0"/>
                <a:cs typeface="Times New Roman" panose="02020603050405020304" pitchFamily="18" charset="0"/>
                <a:hlinkClick r:id="rId5"/>
              </a:rPr>
              <a:t>https://viblo.asia/p/dio-flutter-tim-hieu-ve-interceptor-trong-dio-va-trien-khai-co-che-authentication-018J2vzqJYK</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Handling errors : </a:t>
            </a:r>
            <a:r>
              <a:rPr lang="en-US" sz="3000" u="sng" dirty="0">
                <a:latin typeface="Times New Roman" panose="02020603050405020304" pitchFamily="18" charset="0"/>
                <a:cs typeface="Times New Roman" panose="02020603050405020304" pitchFamily="18" charset="0"/>
                <a:hlinkClick r:id="rId6"/>
              </a:rPr>
              <a:t>https://pub.dev/packages/dio#handling-errors</a:t>
            </a:r>
            <a:endParaRPr lang="en-US" sz="3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dio_smart_retry</a:t>
            </a:r>
            <a:r>
              <a:rPr lang="en-US" sz="3000" dirty="0">
                <a:latin typeface="Times New Roman" panose="02020603050405020304" pitchFamily="18" charset="0"/>
                <a:cs typeface="Times New Roman" panose="02020603050405020304" pitchFamily="18" charset="0"/>
              </a:rPr>
              <a:t> : </a:t>
            </a:r>
            <a:r>
              <a:rPr lang="en-US" sz="3000" u="sng" dirty="0">
                <a:latin typeface="Times New Roman" panose="02020603050405020304" pitchFamily="18" charset="0"/>
                <a:cs typeface="Times New Roman" panose="02020603050405020304" pitchFamily="18" charset="0"/>
                <a:hlinkClick r:id="rId7"/>
              </a:rPr>
              <a:t>https://pub.dev/packages/dio_smart_retry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29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1520229" y="4470746"/>
            <a:ext cx="8252837" cy="82528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a:grpSpLocks noChangeAspect="1"/>
          </p:cNvGrpSpPr>
          <p:nvPr/>
        </p:nvGrpSpPr>
        <p:grpSpPr>
          <a:xfrm>
            <a:off x="13703249" y="2737187"/>
            <a:ext cx="2961571" cy="5859977"/>
            <a:chOff x="0" y="0"/>
            <a:chExt cx="2620010" cy="5184140"/>
          </a:xfrm>
        </p:grpSpPr>
        <p:sp>
          <p:nvSpPr>
            <p:cNvPr id="28" name="Freeform 28"/>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29" name="Freeform 29"/>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30" name="Freeform 30"/>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31" name="Freeform 31"/>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32" name="Freeform 32"/>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33" name="Freeform 33"/>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34" name="Freeform 34"/>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35" name="Freeform 35"/>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36" name="Freeform 36"/>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37" name="Group 37"/>
          <p:cNvGrpSpPr/>
          <p:nvPr/>
        </p:nvGrpSpPr>
        <p:grpSpPr>
          <a:xfrm>
            <a:off x="1927240" y="3710399"/>
            <a:ext cx="1042538" cy="47625"/>
            <a:chOff x="0" y="0"/>
            <a:chExt cx="274578" cy="12543"/>
          </a:xfrm>
        </p:grpSpPr>
        <p:sp>
          <p:nvSpPr>
            <p:cNvPr id="38" name="Freeform 38"/>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39" name="TextBox 39"/>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829901" y="2119851"/>
            <a:ext cx="6911960" cy="1399807"/>
          </a:xfrm>
          <a:prstGeom prst="rect">
            <a:avLst/>
          </a:prstGeom>
        </p:spPr>
        <p:txBody>
          <a:bodyPr wrap="square" lIns="0" tIns="0" rIns="0" bIns="0" rtlCol="0" anchor="t">
            <a:spAutoFit/>
          </a:bodyPr>
          <a:lstStyle/>
          <a:p>
            <a:pPr algn="l">
              <a:lnSpc>
                <a:spcPts val="5336"/>
              </a:lnSpc>
            </a:pP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RESTful API </a:t>
            </a:r>
            <a:r>
              <a:rPr lang="en-US" sz="7000" b="1" err="1">
                <a:solidFill>
                  <a:srgbClr val="1F2020"/>
                </a:solidFill>
                <a:latin typeface="Times New Roman" panose="02020603050405020304" pitchFamily="18" charset="0"/>
                <a:ea typeface="Poppins Bold"/>
                <a:cs typeface="Times New Roman" panose="02020603050405020304" pitchFamily="18" charset="0"/>
                <a:sym typeface="Poppins Bold"/>
              </a:rPr>
              <a:t>với</a:t>
            </a: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 HTTP </a:t>
            </a:r>
            <a:r>
              <a:rPr lang="en-US" sz="7000" b="1" err="1">
                <a:solidFill>
                  <a:srgbClr val="1F2020"/>
                </a:solidFill>
                <a:latin typeface="Times New Roman" panose="02020603050405020304" pitchFamily="18" charset="0"/>
                <a:ea typeface="Poppins Bold"/>
                <a:cs typeface="Times New Roman" panose="02020603050405020304" pitchFamily="18" charset="0"/>
                <a:sym typeface="Poppins Bold"/>
              </a:rPr>
              <a:t>và</a:t>
            </a: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 Dio</a:t>
            </a:r>
          </a:p>
        </p:txBody>
      </p:sp>
      <p:sp>
        <p:nvSpPr>
          <p:cNvPr id="45" name="TextBox 45"/>
          <p:cNvSpPr txBox="1"/>
          <p:nvPr/>
        </p:nvSpPr>
        <p:spPr>
          <a:xfrm>
            <a:off x="1209287" y="466324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1</a:t>
            </a:r>
          </a:p>
        </p:txBody>
      </p:sp>
      <p:sp>
        <p:nvSpPr>
          <p:cNvPr id="50" name="TextBox 50"/>
          <p:cNvSpPr txBox="1"/>
          <p:nvPr/>
        </p:nvSpPr>
        <p:spPr>
          <a:xfrm>
            <a:off x="6043955" y="4924746"/>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55" name="TextBox 55"/>
          <p:cNvSpPr txBox="1"/>
          <p:nvPr/>
        </p:nvSpPr>
        <p:spPr>
          <a:xfrm>
            <a:off x="2018060"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60" name="TextBox 60"/>
          <p:cNvSpPr txBox="1"/>
          <p:nvPr/>
        </p:nvSpPr>
        <p:spPr>
          <a:xfrm>
            <a:off x="6043955"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04</a:t>
            </a:r>
          </a:p>
        </p:txBody>
      </p:sp>
      <p:sp>
        <p:nvSpPr>
          <p:cNvPr id="61" name="TextBox 60">
            <a:extLst>
              <a:ext uri="{FF2B5EF4-FFF2-40B4-BE49-F238E27FC236}">
                <a16:creationId xmlns:a16="http://schemas.microsoft.com/office/drawing/2014/main" id="{0D394723-3247-B875-05AE-51A00D3EB73A}"/>
              </a:ext>
            </a:extLst>
          </p:cNvPr>
          <p:cNvSpPr txBox="1"/>
          <p:nvPr/>
        </p:nvSpPr>
        <p:spPr>
          <a:xfrm>
            <a:off x="1635231" y="4450459"/>
            <a:ext cx="4790763"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RESTful API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JSONPlaceholder</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API</a:t>
            </a:r>
          </a:p>
        </p:txBody>
      </p:sp>
      <p:sp>
        <p:nvSpPr>
          <p:cNvPr id="68" name="TextBox 45">
            <a:extLst>
              <a:ext uri="{FF2B5EF4-FFF2-40B4-BE49-F238E27FC236}">
                <a16:creationId xmlns:a16="http://schemas.microsoft.com/office/drawing/2014/main" id="{4C15B631-86E0-E48B-CEDF-5E49AD672F0B}"/>
              </a:ext>
            </a:extLst>
          </p:cNvPr>
          <p:cNvSpPr txBox="1"/>
          <p:nvPr/>
        </p:nvSpPr>
        <p:spPr>
          <a:xfrm>
            <a:off x="6043954" y="466324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2</a:t>
            </a:r>
          </a:p>
        </p:txBody>
      </p:sp>
      <p:sp>
        <p:nvSpPr>
          <p:cNvPr id="69" name="TextBox 68">
            <a:extLst>
              <a:ext uri="{FF2B5EF4-FFF2-40B4-BE49-F238E27FC236}">
                <a16:creationId xmlns:a16="http://schemas.microsoft.com/office/drawing/2014/main" id="{5B2068F7-5282-8152-1F44-7FB76DDECA08}"/>
              </a:ext>
            </a:extLst>
          </p:cNvPr>
          <p:cNvSpPr txBox="1"/>
          <p:nvPr/>
        </p:nvSpPr>
        <p:spPr>
          <a:xfrm>
            <a:off x="7876223" y="4400151"/>
            <a:ext cx="3160078" cy="1200329"/>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So </a:t>
            </a:r>
            <a:r>
              <a:rPr lang="en-US" sz="3600" err="1">
                <a:latin typeface="Times New Roman" panose="02020603050405020304" pitchFamily="18" charset="0"/>
                <a:cs typeface="Times New Roman" panose="02020603050405020304" pitchFamily="18" charset="0"/>
              </a:rPr>
              <a:t>sánh</a:t>
            </a:r>
            <a:r>
              <a:rPr lang="en-US" sz="3600">
                <a:latin typeface="Times New Roman" panose="02020603050405020304" pitchFamily="18" charset="0"/>
                <a:cs typeface="Times New Roman" panose="02020603050405020304" pitchFamily="18" charset="0"/>
              </a:rPr>
              <a:t> </a:t>
            </a:r>
          </a:p>
          <a:p>
            <a:r>
              <a:rPr lang="en-US" sz="3600">
                <a:latin typeface="Times New Roman" panose="02020603050405020304" pitchFamily="18" charset="0"/>
                <a:cs typeface="Times New Roman" panose="02020603050405020304" pitchFamily="18" charset="0"/>
              </a:rPr>
              <a:t>HTTP </a:t>
            </a:r>
            <a:r>
              <a:rPr lang="en-US" sz="3600" err="1">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Dio</a:t>
            </a:r>
          </a:p>
        </p:txBody>
      </p:sp>
      <p:sp>
        <p:nvSpPr>
          <p:cNvPr id="76" name="TextBox 45">
            <a:extLst>
              <a:ext uri="{FF2B5EF4-FFF2-40B4-BE49-F238E27FC236}">
                <a16:creationId xmlns:a16="http://schemas.microsoft.com/office/drawing/2014/main" id="{DF0F35A7-C104-F7D7-070C-47D23CA1C22E}"/>
              </a:ext>
            </a:extLst>
          </p:cNvPr>
          <p:cNvSpPr txBox="1"/>
          <p:nvPr/>
        </p:nvSpPr>
        <p:spPr>
          <a:xfrm>
            <a:off x="1194592" y="668459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3</a:t>
            </a:r>
          </a:p>
        </p:txBody>
      </p:sp>
      <p:sp>
        <p:nvSpPr>
          <p:cNvPr id="77" name="TextBox 76">
            <a:extLst>
              <a:ext uri="{FF2B5EF4-FFF2-40B4-BE49-F238E27FC236}">
                <a16:creationId xmlns:a16="http://schemas.microsoft.com/office/drawing/2014/main" id="{80E515A0-74F2-7543-AC62-429063E498EC}"/>
              </a:ext>
            </a:extLst>
          </p:cNvPr>
          <p:cNvSpPr txBox="1"/>
          <p:nvPr/>
        </p:nvSpPr>
        <p:spPr>
          <a:xfrm>
            <a:off x="1770847" y="6896912"/>
            <a:ext cx="4622884"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Authentication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Intercreptors</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với</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Dio</a:t>
            </a:r>
          </a:p>
        </p:txBody>
      </p:sp>
      <p:grpSp>
        <p:nvGrpSpPr>
          <p:cNvPr id="78" name="Group 41">
            <a:extLst>
              <a:ext uri="{FF2B5EF4-FFF2-40B4-BE49-F238E27FC236}">
                <a16:creationId xmlns:a16="http://schemas.microsoft.com/office/drawing/2014/main" id="{2E1E9A81-1F28-3AB0-4E2C-2B28D65D1A0D}"/>
              </a:ext>
            </a:extLst>
          </p:cNvPr>
          <p:cNvGrpSpPr/>
          <p:nvPr/>
        </p:nvGrpSpPr>
        <p:grpSpPr>
          <a:xfrm>
            <a:off x="6329226" y="6864384"/>
            <a:ext cx="1502620" cy="1399807"/>
            <a:chOff x="76200" y="-48790"/>
            <a:chExt cx="839551" cy="812800"/>
          </a:xfrm>
        </p:grpSpPr>
        <p:sp>
          <p:nvSpPr>
            <p:cNvPr id="79" name="Freeform 42">
              <a:extLst>
                <a:ext uri="{FF2B5EF4-FFF2-40B4-BE49-F238E27FC236}">
                  <a16:creationId xmlns:a16="http://schemas.microsoft.com/office/drawing/2014/main" id="{90371802-E792-6DF0-B14F-CA3FF86F0707}"/>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80" name="TextBox 43">
              <a:extLst>
                <a:ext uri="{FF2B5EF4-FFF2-40B4-BE49-F238E27FC236}">
                  <a16:creationId xmlns:a16="http://schemas.microsoft.com/office/drawing/2014/main" id="{B01D8DFC-31C3-BB19-97F3-48CCDAACD62B}"/>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81" name="TextBox 45">
            <a:extLst>
              <a:ext uri="{FF2B5EF4-FFF2-40B4-BE49-F238E27FC236}">
                <a16:creationId xmlns:a16="http://schemas.microsoft.com/office/drawing/2014/main" id="{955F87E1-3079-F385-6A1B-1A32FED9A486}"/>
              </a:ext>
            </a:extLst>
          </p:cNvPr>
          <p:cNvSpPr txBox="1"/>
          <p:nvPr/>
        </p:nvSpPr>
        <p:spPr>
          <a:xfrm>
            <a:off x="6762340" y="7497076"/>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4</a:t>
            </a:r>
          </a:p>
        </p:txBody>
      </p:sp>
      <p:sp>
        <p:nvSpPr>
          <p:cNvPr id="85" name="TextBox 84">
            <a:extLst>
              <a:ext uri="{FF2B5EF4-FFF2-40B4-BE49-F238E27FC236}">
                <a16:creationId xmlns:a16="http://schemas.microsoft.com/office/drawing/2014/main" id="{EE45CB2E-4C54-B393-DB54-C714D7FAC504}"/>
              </a:ext>
            </a:extLst>
          </p:cNvPr>
          <p:cNvSpPr txBox="1"/>
          <p:nvPr/>
        </p:nvSpPr>
        <p:spPr>
          <a:xfrm>
            <a:off x="7815218" y="6936505"/>
            <a:ext cx="4003003"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Error handling</a:t>
            </a:r>
          </a:p>
          <a:p>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retry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mechnisms</a:t>
            </a:r>
            <a:endParaRPr lang="en-US" sz="3600">
              <a:solidFill>
                <a:srgbClr val="1F2020"/>
              </a:solidFill>
              <a:latin typeface="Times New Roman" panose="02020603050405020304" pitchFamily="18" charset="0"/>
              <a:ea typeface="Open Sans"/>
              <a:cs typeface="Times New Roman" panose="02020603050405020304" pitchFamily="18" charset="0"/>
              <a:sym typeface="Open Sans"/>
            </a:endParaRPr>
          </a:p>
        </p:txBody>
      </p:sp>
      <p:grpSp>
        <p:nvGrpSpPr>
          <p:cNvPr id="86" name="Group 41">
            <a:extLst>
              <a:ext uri="{FF2B5EF4-FFF2-40B4-BE49-F238E27FC236}">
                <a16:creationId xmlns:a16="http://schemas.microsoft.com/office/drawing/2014/main" id="{BE5E0AD8-E69F-5AAD-0E50-A893E2AFB120}"/>
              </a:ext>
            </a:extLst>
          </p:cNvPr>
          <p:cNvGrpSpPr/>
          <p:nvPr/>
        </p:nvGrpSpPr>
        <p:grpSpPr>
          <a:xfrm>
            <a:off x="102689" y="6864384"/>
            <a:ext cx="1552074" cy="1399807"/>
            <a:chOff x="76200" y="-48790"/>
            <a:chExt cx="839551" cy="812800"/>
          </a:xfrm>
        </p:grpSpPr>
        <p:sp>
          <p:nvSpPr>
            <p:cNvPr id="87" name="Freeform 42">
              <a:extLst>
                <a:ext uri="{FF2B5EF4-FFF2-40B4-BE49-F238E27FC236}">
                  <a16:creationId xmlns:a16="http://schemas.microsoft.com/office/drawing/2014/main" id="{CC38FEFC-1576-3A59-5815-01791E810DF0}"/>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88" name="TextBox 43">
              <a:extLst>
                <a:ext uri="{FF2B5EF4-FFF2-40B4-BE49-F238E27FC236}">
                  <a16:creationId xmlns:a16="http://schemas.microsoft.com/office/drawing/2014/main" id="{A1CB1776-4966-A242-B581-44C00218042E}"/>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89" name="TextBox 45">
            <a:extLst>
              <a:ext uri="{FF2B5EF4-FFF2-40B4-BE49-F238E27FC236}">
                <a16:creationId xmlns:a16="http://schemas.microsoft.com/office/drawing/2014/main" id="{5A2C36C7-F082-1228-4B67-1BD4187E3872}"/>
              </a:ext>
            </a:extLst>
          </p:cNvPr>
          <p:cNvSpPr txBox="1"/>
          <p:nvPr/>
        </p:nvSpPr>
        <p:spPr>
          <a:xfrm>
            <a:off x="563109" y="7536670"/>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3</a:t>
            </a:r>
          </a:p>
        </p:txBody>
      </p:sp>
      <p:grpSp>
        <p:nvGrpSpPr>
          <p:cNvPr id="90" name="Group 41">
            <a:extLst>
              <a:ext uri="{FF2B5EF4-FFF2-40B4-BE49-F238E27FC236}">
                <a16:creationId xmlns:a16="http://schemas.microsoft.com/office/drawing/2014/main" id="{695A85F4-3796-DE20-3959-4C88259F4F5D}"/>
              </a:ext>
            </a:extLst>
          </p:cNvPr>
          <p:cNvGrpSpPr/>
          <p:nvPr/>
        </p:nvGrpSpPr>
        <p:grpSpPr>
          <a:xfrm>
            <a:off x="98060" y="4400151"/>
            <a:ext cx="1502620" cy="1399807"/>
            <a:chOff x="76200" y="-48790"/>
            <a:chExt cx="839551" cy="812800"/>
          </a:xfrm>
        </p:grpSpPr>
        <p:sp>
          <p:nvSpPr>
            <p:cNvPr id="91" name="Freeform 42">
              <a:extLst>
                <a:ext uri="{FF2B5EF4-FFF2-40B4-BE49-F238E27FC236}">
                  <a16:creationId xmlns:a16="http://schemas.microsoft.com/office/drawing/2014/main" id="{F19CA3AD-87C5-2316-46C8-CE19EE57B086}"/>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92" name="TextBox 43">
              <a:extLst>
                <a:ext uri="{FF2B5EF4-FFF2-40B4-BE49-F238E27FC236}">
                  <a16:creationId xmlns:a16="http://schemas.microsoft.com/office/drawing/2014/main" id="{0E1F8138-AE5E-45D4-F317-A911A1E8738F}"/>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93" name="TextBox 45">
            <a:extLst>
              <a:ext uri="{FF2B5EF4-FFF2-40B4-BE49-F238E27FC236}">
                <a16:creationId xmlns:a16="http://schemas.microsoft.com/office/drawing/2014/main" id="{B5DF3C42-0E9F-8593-E18C-160C806504BA}"/>
              </a:ext>
            </a:extLst>
          </p:cNvPr>
          <p:cNvSpPr txBox="1"/>
          <p:nvPr/>
        </p:nvSpPr>
        <p:spPr>
          <a:xfrm>
            <a:off x="563109" y="5069440"/>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1</a:t>
            </a:r>
          </a:p>
        </p:txBody>
      </p:sp>
      <p:grpSp>
        <p:nvGrpSpPr>
          <p:cNvPr id="94" name="Group 41">
            <a:extLst>
              <a:ext uri="{FF2B5EF4-FFF2-40B4-BE49-F238E27FC236}">
                <a16:creationId xmlns:a16="http://schemas.microsoft.com/office/drawing/2014/main" id="{4CA033D0-2D39-48ED-4DDF-783419329FC9}"/>
              </a:ext>
            </a:extLst>
          </p:cNvPr>
          <p:cNvGrpSpPr/>
          <p:nvPr/>
        </p:nvGrpSpPr>
        <p:grpSpPr>
          <a:xfrm>
            <a:off x="6325724" y="4350719"/>
            <a:ext cx="1502620" cy="1399807"/>
            <a:chOff x="76200" y="-48790"/>
            <a:chExt cx="839551" cy="812800"/>
          </a:xfrm>
        </p:grpSpPr>
        <p:sp>
          <p:nvSpPr>
            <p:cNvPr id="95" name="Freeform 42">
              <a:extLst>
                <a:ext uri="{FF2B5EF4-FFF2-40B4-BE49-F238E27FC236}">
                  <a16:creationId xmlns:a16="http://schemas.microsoft.com/office/drawing/2014/main" id="{B246E539-38B8-EB16-5FCD-89301112A104}"/>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96" name="TextBox 43">
              <a:extLst>
                <a:ext uri="{FF2B5EF4-FFF2-40B4-BE49-F238E27FC236}">
                  <a16:creationId xmlns:a16="http://schemas.microsoft.com/office/drawing/2014/main" id="{799D8F94-E077-77E2-EB0B-29E86105D6A4}"/>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97" name="TextBox 45">
            <a:extLst>
              <a:ext uri="{FF2B5EF4-FFF2-40B4-BE49-F238E27FC236}">
                <a16:creationId xmlns:a16="http://schemas.microsoft.com/office/drawing/2014/main" id="{8DD14AA6-82CD-C43D-5DD5-3B92BB202F88}"/>
              </a:ext>
            </a:extLst>
          </p:cNvPr>
          <p:cNvSpPr txBox="1"/>
          <p:nvPr/>
        </p:nvSpPr>
        <p:spPr>
          <a:xfrm>
            <a:off x="6785034" y="5022828"/>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148802" y="7301218"/>
            <a:ext cx="20585603" cy="5264356"/>
            <a:chOff x="0" y="0"/>
            <a:chExt cx="4274726" cy="1093176"/>
          </a:xfrm>
        </p:grpSpPr>
        <p:sp>
          <p:nvSpPr>
            <p:cNvPr id="10" name="Freeform 10"/>
            <p:cNvSpPr/>
            <p:nvPr/>
          </p:nvSpPr>
          <p:spPr>
            <a:xfrm>
              <a:off x="0" y="0"/>
              <a:ext cx="4274726" cy="1093176"/>
            </a:xfrm>
            <a:custGeom>
              <a:avLst/>
              <a:gdLst/>
              <a:ahLst/>
              <a:cxnLst/>
              <a:rect l="l" t="t" r="r" b="b"/>
              <a:pathLst>
                <a:path w="4274726" h="1093176">
                  <a:moveTo>
                    <a:pt x="2137363" y="0"/>
                  </a:moveTo>
                  <a:cubicBezTo>
                    <a:pt x="956930" y="0"/>
                    <a:pt x="0" y="244716"/>
                    <a:pt x="0" y="546588"/>
                  </a:cubicBezTo>
                  <a:cubicBezTo>
                    <a:pt x="0" y="848460"/>
                    <a:pt x="956930" y="1093176"/>
                    <a:pt x="2137363" y="1093176"/>
                  </a:cubicBezTo>
                  <a:cubicBezTo>
                    <a:pt x="3317796" y="1093176"/>
                    <a:pt x="4274726" y="848460"/>
                    <a:pt x="4274726" y="546588"/>
                  </a:cubicBezTo>
                  <a:cubicBezTo>
                    <a:pt x="4274726" y="244716"/>
                    <a:pt x="3317796" y="0"/>
                    <a:pt x="2137363" y="0"/>
                  </a:cubicBezTo>
                  <a:close/>
                </a:path>
              </a:pathLst>
            </a:custGeom>
            <a:solidFill>
              <a:srgbClr val="335ACF"/>
            </a:solidFill>
          </p:spPr>
          <p:txBody>
            <a:bodyPr/>
            <a:lstStyle/>
            <a:p>
              <a:endParaRPr lang="en-US"/>
            </a:p>
          </p:txBody>
        </p:sp>
        <p:sp>
          <p:nvSpPr>
            <p:cNvPr id="11" name="TextBox 11"/>
            <p:cNvSpPr txBox="1"/>
            <p:nvPr/>
          </p:nvSpPr>
          <p:spPr>
            <a:xfrm>
              <a:off x="400756" y="64385"/>
              <a:ext cx="3473215" cy="926305"/>
            </a:xfrm>
            <a:prstGeom prst="rect">
              <a:avLst/>
            </a:prstGeom>
          </p:spPr>
          <p:txBody>
            <a:bodyPr lIns="50800" tIns="50800" rIns="50800" bIns="50800" rtlCol="0" anchor="ctr"/>
            <a:lstStyle/>
            <a:p>
              <a:pPr algn="ctr">
                <a:lnSpc>
                  <a:spcPts val="2659"/>
                </a:lnSpc>
              </a:pPr>
              <a:endParaRPr/>
            </a:p>
          </p:txBody>
        </p:sp>
      </p:grpSp>
      <p:grpSp>
        <p:nvGrpSpPr>
          <p:cNvPr id="12" name="Group 12"/>
          <p:cNvGrpSpPr>
            <a:grpSpLocks noChangeAspect="1"/>
          </p:cNvGrpSpPr>
          <p:nvPr/>
        </p:nvGrpSpPr>
        <p:grpSpPr>
          <a:xfrm>
            <a:off x="7391204" y="5058964"/>
            <a:ext cx="3475318" cy="6876514"/>
            <a:chOff x="0" y="0"/>
            <a:chExt cx="2620010" cy="5184140"/>
          </a:xfrm>
        </p:grpSpPr>
        <p:sp>
          <p:nvSpPr>
            <p:cNvPr id="13" name="Freeform 1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14" name="Freeform 1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15" name="Freeform 1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16" name="Freeform 1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17" name="Freeform 1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18" name="Freeform 1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19" name="Freeform 1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20" name="Freeform 2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21" name="Freeform 2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22" name="Group 22"/>
          <p:cNvGrpSpPr>
            <a:grpSpLocks noChangeAspect="1"/>
          </p:cNvGrpSpPr>
          <p:nvPr/>
        </p:nvGrpSpPr>
        <p:grpSpPr>
          <a:xfrm>
            <a:off x="10257658" y="5891584"/>
            <a:ext cx="2919979" cy="5777681"/>
            <a:chOff x="0" y="0"/>
            <a:chExt cx="2620010" cy="5184140"/>
          </a:xfrm>
        </p:grpSpPr>
        <p:sp>
          <p:nvSpPr>
            <p:cNvPr id="23" name="Freeform 2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24" name="Freeform 2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25" name="Freeform 2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26" name="Freeform 2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27" name="Freeform 2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28" name="Freeform 2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29" name="Freeform 2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30" name="Freeform 3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31" name="Freeform 3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32" name="Group 32"/>
          <p:cNvGrpSpPr>
            <a:grpSpLocks noChangeAspect="1"/>
          </p:cNvGrpSpPr>
          <p:nvPr/>
        </p:nvGrpSpPr>
        <p:grpSpPr>
          <a:xfrm>
            <a:off x="5012033" y="5891584"/>
            <a:ext cx="2919979" cy="5777681"/>
            <a:chOff x="0" y="0"/>
            <a:chExt cx="2620010" cy="5184140"/>
          </a:xfrm>
        </p:grpSpPr>
        <p:sp>
          <p:nvSpPr>
            <p:cNvPr id="33" name="Freeform 3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34" name="Freeform 3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35" name="Freeform 3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36" name="Freeform 3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37" name="Freeform 3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38" name="Freeform 3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39" name="Freeform 3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40" name="Freeform 4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41" name="Freeform 4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42" name="Group 42"/>
          <p:cNvGrpSpPr>
            <a:grpSpLocks noChangeAspect="1"/>
          </p:cNvGrpSpPr>
          <p:nvPr/>
        </p:nvGrpSpPr>
        <p:grpSpPr>
          <a:xfrm>
            <a:off x="12697923" y="6476535"/>
            <a:ext cx="2246277" cy="4444645"/>
            <a:chOff x="0" y="0"/>
            <a:chExt cx="2620010" cy="5184140"/>
          </a:xfrm>
        </p:grpSpPr>
        <p:sp>
          <p:nvSpPr>
            <p:cNvPr id="43" name="Freeform 4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44" name="Freeform 4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45" name="Freeform 4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46" name="Freeform 4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47" name="Freeform 4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48" name="Freeform 4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49" name="Freeform 4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50" name="Freeform 5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51" name="Freeform 5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52" name="Group 52"/>
          <p:cNvGrpSpPr>
            <a:grpSpLocks noChangeAspect="1"/>
          </p:cNvGrpSpPr>
          <p:nvPr/>
        </p:nvGrpSpPr>
        <p:grpSpPr>
          <a:xfrm>
            <a:off x="3343800" y="6476535"/>
            <a:ext cx="2246277" cy="4444645"/>
            <a:chOff x="0" y="0"/>
            <a:chExt cx="2620010" cy="5184140"/>
          </a:xfrm>
        </p:grpSpPr>
        <p:sp>
          <p:nvSpPr>
            <p:cNvPr id="53" name="Freeform 5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54" name="Freeform 5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55" name="Freeform 5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56" name="Freeform 5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57" name="Freeform 5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58" name="Freeform 5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59" name="Freeform 5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60" name="Freeform 6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61" name="Freeform 6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sp>
        <p:nvSpPr>
          <p:cNvPr id="67" name="TextBox 67"/>
          <p:cNvSpPr txBox="1"/>
          <p:nvPr/>
        </p:nvSpPr>
        <p:spPr>
          <a:xfrm>
            <a:off x="-741909" y="810629"/>
            <a:ext cx="20453336" cy="3965829"/>
          </a:xfrm>
          <a:prstGeom prst="rect">
            <a:avLst/>
          </a:prstGeom>
        </p:spPr>
        <p:txBody>
          <a:bodyPr wrap="square" lIns="0" tIns="0" rIns="0" bIns="0" rtlCol="0" anchor="t">
            <a:spAutoFit/>
          </a:bodyPr>
          <a:lstStyle/>
          <a:p>
            <a:pPr algn="ctr">
              <a:lnSpc>
                <a:spcPts val="16583"/>
              </a:lnSpc>
              <a:spcBef>
                <a:spcPct val="0"/>
              </a:spcBef>
            </a:pPr>
            <a:r>
              <a:rPr lang="en-US" sz="8000" b="1" dirty="0">
                <a:latin typeface="Times New Roman" panose="02020603050405020304" pitchFamily="18" charset="0"/>
                <a:ea typeface="Poppins Bold"/>
                <a:cs typeface="Times New Roman" panose="02020603050405020304" pitchFamily="18" charset="0"/>
                <a:sym typeface="Poppins Bold"/>
              </a:rPr>
              <a:t>CẢM ƠN THẦY VÀ CÁC BẠN </a:t>
            </a:r>
          </a:p>
          <a:p>
            <a:pPr algn="ctr">
              <a:lnSpc>
                <a:spcPts val="16583"/>
              </a:lnSpc>
              <a:spcBef>
                <a:spcPct val="0"/>
              </a:spcBef>
            </a:pPr>
            <a:r>
              <a:rPr lang="en-US" sz="8000" b="1" dirty="0">
                <a:latin typeface="Times New Roman" panose="02020603050405020304" pitchFamily="18" charset="0"/>
                <a:ea typeface="Poppins Bold"/>
                <a:cs typeface="Times New Roman" panose="02020603050405020304" pitchFamily="18" charset="0"/>
                <a:sym typeface="Poppins Bold"/>
              </a:rPr>
              <a:t>ĐÃ LẮNG NGHE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58B6A1C2-4231-37B8-DF93-251FAAF07B9F}"/>
              </a:ext>
            </a:extLst>
          </p:cNvPr>
          <p:cNvGrpSpPr/>
          <p:nvPr/>
        </p:nvGrpSpPr>
        <p:grpSpPr>
          <a:xfrm>
            <a:off x="13030200" y="7124700"/>
            <a:ext cx="8252837" cy="8252837"/>
            <a:chOff x="0" y="0"/>
            <a:chExt cx="812800" cy="812800"/>
          </a:xfrm>
        </p:grpSpPr>
        <p:sp>
          <p:nvSpPr>
            <p:cNvPr id="3" name="Freeform 10">
              <a:extLst>
                <a:ext uri="{FF2B5EF4-FFF2-40B4-BE49-F238E27FC236}">
                  <a16:creationId xmlns:a16="http://schemas.microsoft.com/office/drawing/2014/main" id="{EA6AB1D7-DDE7-9595-BE2F-A447E41FFD7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9B9F8F97-AADD-36B2-0D27-A6F810611D9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
            <a:extLst>
              <a:ext uri="{FF2B5EF4-FFF2-40B4-BE49-F238E27FC236}">
                <a16:creationId xmlns:a16="http://schemas.microsoft.com/office/drawing/2014/main" id="{AE380D1D-2CC7-20F1-6993-2AED3EC1FE9D}"/>
              </a:ext>
            </a:extLst>
          </p:cNvPr>
          <p:cNvSpPr txBox="1"/>
          <p:nvPr/>
        </p:nvSpPr>
        <p:spPr>
          <a:xfrm>
            <a:off x="914400" y="800100"/>
            <a:ext cx="9067800" cy="1015663"/>
          </a:xfrm>
          <a:prstGeom prst="rect">
            <a:avLst/>
          </a:prstGeom>
          <a:noFill/>
        </p:spPr>
        <p:txBody>
          <a:bodyPr wrap="square" rtlCol="0">
            <a:spAutoFit/>
          </a:bodyPr>
          <a:lstStyle/>
          <a:p>
            <a:r>
              <a:rPr lang="en-US" sz="6000" b="1" err="1">
                <a:latin typeface="Times New Roman" panose="02020603050405020304" pitchFamily="18" charset="0"/>
                <a:cs typeface="Times New Roman" panose="02020603050405020304" pitchFamily="18" charset="0"/>
              </a:rPr>
              <a:t>Giới</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thiệu</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về</a:t>
            </a:r>
            <a:r>
              <a:rPr lang="en-US" sz="6000" b="1">
                <a:latin typeface="Times New Roman" panose="02020603050405020304" pitchFamily="18" charset="0"/>
                <a:cs typeface="Times New Roman" panose="02020603050405020304" pitchFamily="18" charset="0"/>
              </a:rPr>
              <a:t> API</a:t>
            </a:r>
          </a:p>
        </p:txBody>
      </p:sp>
      <p:sp>
        <p:nvSpPr>
          <p:cNvPr id="6" name="TextBox 5">
            <a:extLst>
              <a:ext uri="{FF2B5EF4-FFF2-40B4-BE49-F238E27FC236}">
                <a16:creationId xmlns:a16="http://schemas.microsoft.com/office/drawing/2014/main" id="{CA2AE78B-11A4-89F6-7C16-9B30A691AAB7}"/>
              </a:ext>
            </a:extLst>
          </p:cNvPr>
          <p:cNvSpPr txBox="1"/>
          <p:nvPr/>
        </p:nvSpPr>
        <p:spPr>
          <a:xfrm>
            <a:off x="1066800" y="3162300"/>
            <a:ext cx="16154400" cy="3046988"/>
          </a:xfrm>
          <a:prstGeom prst="rect">
            <a:avLst/>
          </a:prstGeom>
          <a:noFill/>
        </p:spPr>
        <p:txBody>
          <a:bodyPr wrap="square" rtlCol="0">
            <a:spAutoFit/>
          </a:bodyPr>
          <a:lstStyle/>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API (Application Programming Interface) </a:t>
            </a:r>
            <a:r>
              <a:rPr lang="en-US" sz="3200" err="1">
                <a:latin typeface="Times New Roman" panose="02020603050405020304" pitchFamily="18" charset="0"/>
                <a:cs typeface="Times New Roman" panose="02020603050405020304" pitchFamily="18" charset="0"/>
              </a:rPr>
              <a:t>là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diện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giúp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các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mềm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tiếp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đổi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với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nhau</a:t>
            </a:r>
            <a:r>
              <a:rPr lang="en-US" sz="32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sv-SE" sz="3200">
                <a:latin typeface="Times New Roman" panose="02020603050405020304" pitchFamily="18" charset="0"/>
                <a:cs typeface="Times New Roman" panose="02020603050405020304" pitchFamily="18" charset="0"/>
              </a:rPr>
              <a:t>Đóng vai trò trung gian giữa client và server.</a:t>
            </a:r>
          </a:p>
          <a:p>
            <a:pPr marL="285750" indent="-28575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Hỗ</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trợ</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truy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xuất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gửi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cập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nhật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xóa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Dữ liệu thường ở dạng JSON hoặc XML.</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Giúp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tích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hợp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hệ</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thống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kết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nối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dịch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vụ</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phát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triển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ứng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dụng</a:t>
            </a:r>
            <a:r>
              <a:rPr lang="en-US" sz="3200">
                <a:latin typeface="Times New Roman" panose="02020603050405020304" pitchFamily="18" charset="0"/>
                <a:cs typeface="Times New Roman" panose="02020603050405020304" pitchFamily="18" charset="0"/>
              </a:rPr>
              <a:t> web/mobile </a:t>
            </a:r>
            <a:r>
              <a:rPr lang="en-US" sz="3200" err="1">
                <a:latin typeface="Times New Roman" panose="02020603050405020304" pitchFamily="18" charset="0"/>
                <a:cs typeface="Times New Roman" panose="02020603050405020304" pitchFamily="18" charset="0"/>
              </a:rPr>
              <a:t>dễ</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dàng</a:t>
            </a:r>
            <a:r>
              <a:rPr lang="en-US" sz="3200">
                <a:latin typeface="Times New Roman" panose="02020603050405020304" pitchFamily="18" charset="0"/>
                <a:cs typeface="Times New Roman" panose="02020603050405020304" pitchFamily="18" charset="0"/>
              </a:rPr>
              <a:t>.</a:t>
            </a:r>
            <a:endParaRPr lang="sv-SE"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1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38B1A-8345-F698-2AA8-CD703B9DEBA7}"/>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7ABE9D2D-A76F-814B-E33D-6CFCD8980F37}"/>
              </a:ext>
            </a:extLst>
          </p:cNvPr>
          <p:cNvGrpSpPr/>
          <p:nvPr/>
        </p:nvGrpSpPr>
        <p:grpSpPr>
          <a:xfrm>
            <a:off x="-32651" y="0"/>
            <a:ext cx="8260763" cy="10287000"/>
            <a:chOff x="0" y="0"/>
            <a:chExt cx="2175674" cy="2709333"/>
          </a:xfrm>
        </p:grpSpPr>
        <p:sp>
          <p:nvSpPr>
            <p:cNvPr id="9" name="Freeform 9">
              <a:extLst>
                <a:ext uri="{FF2B5EF4-FFF2-40B4-BE49-F238E27FC236}">
                  <a16:creationId xmlns:a16="http://schemas.microsoft.com/office/drawing/2014/main" id="{B6FCFBAB-9196-94BF-6AB8-2465AEAED212}"/>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8E4BEB05-24CA-2FEE-2921-D4167605EAD9}"/>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E415962-4C45-CCFF-A819-16D78510052A}"/>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58F10C0-23EE-FEF8-9C4A-9A96C8E48FD5}"/>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6C60FC45-2F36-C27A-7C45-72895B6242FD}"/>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ECBA4D93-21ED-EA4E-6A82-E989D9E4308F}"/>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45" name="TextBox 45">
            <a:extLst>
              <a:ext uri="{FF2B5EF4-FFF2-40B4-BE49-F238E27FC236}">
                <a16:creationId xmlns:a16="http://schemas.microsoft.com/office/drawing/2014/main" id="{78F9556F-A6B0-5F49-EA04-63F8BB5B3B3F}"/>
              </a:ext>
            </a:extLst>
          </p:cNvPr>
          <p:cNvSpPr txBox="1"/>
          <p:nvPr/>
        </p:nvSpPr>
        <p:spPr>
          <a:xfrm>
            <a:off x="1039108" y="517674"/>
            <a:ext cx="15477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grpSp>
        <p:nvGrpSpPr>
          <p:cNvPr id="50" name="Group 50">
            <a:extLst>
              <a:ext uri="{FF2B5EF4-FFF2-40B4-BE49-F238E27FC236}">
                <a16:creationId xmlns:a16="http://schemas.microsoft.com/office/drawing/2014/main" id="{59D0AAEE-366D-1018-D03A-82EFAA30CCE8}"/>
              </a:ext>
            </a:extLst>
          </p:cNvPr>
          <p:cNvGrpSpPr/>
          <p:nvPr/>
        </p:nvGrpSpPr>
        <p:grpSpPr>
          <a:xfrm>
            <a:off x="11551926" y="3984685"/>
            <a:ext cx="1042538" cy="47625"/>
            <a:chOff x="0" y="0"/>
            <a:chExt cx="274578" cy="12543"/>
          </a:xfrm>
        </p:grpSpPr>
        <p:sp>
          <p:nvSpPr>
            <p:cNvPr id="51" name="Freeform 51">
              <a:extLst>
                <a:ext uri="{FF2B5EF4-FFF2-40B4-BE49-F238E27FC236}">
                  <a16:creationId xmlns:a16="http://schemas.microsoft.com/office/drawing/2014/main" id="{950068EB-4669-1A49-A56D-29D11D497000}"/>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CE2FF6D1-BD70-1787-F163-8D27FF9AFA70}"/>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196B69B4-0437-EA46-51AE-D1FEBCD3DD95}"/>
              </a:ext>
            </a:extLst>
          </p:cNvPr>
          <p:cNvSpPr txBox="1"/>
          <p:nvPr/>
        </p:nvSpPr>
        <p:spPr>
          <a:xfrm>
            <a:off x="11518059" y="3038066"/>
            <a:ext cx="6973141" cy="690125"/>
          </a:xfrm>
          <a:prstGeom prst="rect">
            <a:avLst/>
          </a:prstGeom>
        </p:spPr>
        <p:txBody>
          <a:bodyPr wrap="square"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RESTful API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là</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gì</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 </a:t>
            </a:r>
          </a:p>
        </p:txBody>
      </p:sp>
      <p:sp>
        <p:nvSpPr>
          <p:cNvPr id="58" name="TextBox 58">
            <a:extLst>
              <a:ext uri="{FF2B5EF4-FFF2-40B4-BE49-F238E27FC236}">
                <a16:creationId xmlns:a16="http://schemas.microsoft.com/office/drawing/2014/main" id="{A7B0AA96-96E0-0C5D-1649-16DB7358BF81}"/>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7BD8C147-3B19-BE18-B282-2272F503068A}"/>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pic>
        <p:nvPicPr>
          <p:cNvPr id="69" name="drawing">
            <a:extLst>
              <a:ext uri="{FF2B5EF4-FFF2-40B4-BE49-F238E27FC236}">
                <a16:creationId xmlns:a16="http://schemas.microsoft.com/office/drawing/2014/main" id="{3196DF01-E716-4A04-A31A-999B5581D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5" y="2172067"/>
            <a:ext cx="10156092" cy="6755959"/>
          </a:xfrm>
          <a:prstGeom prst="rect">
            <a:avLst/>
          </a:prstGeom>
        </p:spPr>
      </p:pic>
      <p:sp>
        <p:nvSpPr>
          <p:cNvPr id="70" name="TextBox 69">
            <a:extLst>
              <a:ext uri="{FF2B5EF4-FFF2-40B4-BE49-F238E27FC236}">
                <a16:creationId xmlns:a16="http://schemas.microsoft.com/office/drawing/2014/main" id="{BBB9B6B7-D140-0221-FFDC-1E0BF4E9BEA0}"/>
              </a:ext>
            </a:extLst>
          </p:cNvPr>
          <p:cNvSpPr txBox="1"/>
          <p:nvPr/>
        </p:nvSpPr>
        <p:spPr>
          <a:xfrm>
            <a:off x="10219294" y="4790846"/>
            <a:ext cx="8430545" cy="375487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400" err="1">
                <a:latin typeface="Times New Roman"/>
                <a:cs typeface="Times New Roman"/>
              </a:rPr>
              <a:t>Kiến</a:t>
            </a:r>
            <a:r>
              <a:rPr lang="en-US" sz="3400">
                <a:latin typeface="Times New Roman"/>
                <a:cs typeface="Times New Roman"/>
              </a:rPr>
              <a:t> </a:t>
            </a:r>
            <a:r>
              <a:rPr lang="en-US" sz="3400" err="1">
                <a:latin typeface="Times New Roman"/>
                <a:cs typeface="Times New Roman"/>
              </a:rPr>
              <a:t>trúc</a:t>
            </a:r>
            <a:r>
              <a:rPr lang="en-US" sz="3400">
                <a:latin typeface="Times New Roman"/>
                <a:cs typeface="Times New Roman"/>
              </a:rPr>
              <a:t> </a:t>
            </a:r>
            <a:r>
              <a:rPr lang="en-US" sz="3400" err="1">
                <a:latin typeface="Times New Roman"/>
                <a:cs typeface="Times New Roman"/>
              </a:rPr>
              <a:t>dịch</a:t>
            </a:r>
            <a:r>
              <a:rPr lang="en-US" sz="3400">
                <a:latin typeface="Times New Roman"/>
                <a:cs typeface="Times New Roman"/>
              </a:rPr>
              <a:t> </a:t>
            </a:r>
            <a:r>
              <a:rPr lang="en-US" sz="3400" err="1">
                <a:latin typeface="Times New Roman"/>
                <a:cs typeface="Times New Roman"/>
              </a:rPr>
              <a:t>vụ</a:t>
            </a:r>
            <a:r>
              <a:rPr lang="en-US" sz="3400">
                <a:latin typeface="Times New Roman"/>
                <a:cs typeface="Times New Roman"/>
              </a:rPr>
              <a:t> web </a:t>
            </a:r>
            <a:r>
              <a:rPr lang="en-US" sz="3400" err="1">
                <a:latin typeface="Times New Roman"/>
                <a:cs typeface="Times New Roman"/>
              </a:rPr>
              <a:t>dựa</a:t>
            </a:r>
            <a:r>
              <a:rPr lang="en-US" sz="3400">
                <a:latin typeface="Times New Roman"/>
                <a:cs typeface="Times New Roman"/>
              </a:rPr>
              <a:t> </a:t>
            </a:r>
            <a:r>
              <a:rPr lang="en-US" sz="3400" err="1">
                <a:latin typeface="Times New Roman"/>
                <a:cs typeface="Times New Roman"/>
              </a:rPr>
              <a:t>trên</a:t>
            </a:r>
            <a:r>
              <a:rPr lang="en-US" sz="3400">
                <a:latin typeface="Times New Roman"/>
                <a:cs typeface="Times New Roman"/>
              </a:rPr>
              <a:t> HTTP.</a:t>
            </a:r>
          </a:p>
          <a:p>
            <a:pPr marL="285750" indent="-285750">
              <a:buFont typeface="Arial" panose="020B0604020202020204" pitchFamily="34" charset="0"/>
              <a:buChar char="•"/>
            </a:pPr>
            <a:r>
              <a:rPr lang="en-US" sz="3400" err="1">
                <a:latin typeface="Times New Roman"/>
                <a:cs typeface="Times New Roman"/>
              </a:rPr>
              <a:t>Thực</a:t>
            </a:r>
            <a:r>
              <a:rPr lang="en-US" sz="3400">
                <a:latin typeface="Times New Roman"/>
                <a:cs typeface="Times New Roman"/>
              </a:rPr>
              <a:t> </a:t>
            </a:r>
            <a:r>
              <a:rPr lang="en-US" sz="3400" err="1">
                <a:latin typeface="Times New Roman"/>
                <a:cs typeface="Times New Roman"/>
              </a:rPr>
              <a:t>hiện</a:t>
            </a:r>
            <a:r>
              <a:rPr lang="en-US" sz="3400">
                <a:latin typeface="Times New Roman"/>
                <a:cs typeface="Times New Roman"/>
              </a:rPr>
              <a:t> </a:t>
            </a:r>
            <a:r>
              <a:rPr lang="en-US" sz="3400" err="1">
                <a:latin typeface="Times New Roman"/>
                <a:cs typeface="Times New Roman"/>
              </a:rPr>
              <a:t>các</a:t>
            </a:r>
            <a:r>
              <a:rPr lang="en-US" sz="3400">
                <a:latin typeface="Times New Roman"/>
                <a:cs typeface="Times New Roman"/>
              </a:rPr>
              <a:t> </a:t>
            </a:r>
            <a:r>
              <a:rPr lang="en-US" sz="3400" err="1">
                <a:latin typeface="Times New Roman"/>
                <a:cs typeface="Times New Roman"/>
              </a:rPr>
              <a:t>thao</a:t>
            </a:r>
            <a:r>
              <a:rPr lang="en-US" sz="3400">
                <a:latin typeface="Times New Roman"/>
                <a:cs typeface="Times New Roman"/>
              </a:rPr>
              <a:t> </a:t>
            </a:r>
            <a:r>
              <a:rPr lang="en-US" sz="3400" err="1">
                <a:latin typeface="Times New Roman"/>
                <a:cs typeface="Times New Roman"/>
              </a:rPr>
              <a:t>tác</a:t>
            </a:r>
            <a:r>
              <a:rPr lang="en-US" sz="3400">
                <a:latin typeface="Times New Roman"/>
                <a:cs typeface="Times New Roman"/>
              </a:rPr>
              <a:t> CRUD.</a:t>
            </a:r>
          </a:p>
          <a:p>
            <a:pPr marL="285750" indent="-285750">
              <a:buFont typeface="Arial" panose="020B0604020202020204" pitchFamily="34" charset="0"/>
              <a:buChar char="•"/>
            </a:pPr>
            <a:r>
              <a:rPr lang="en-US" sz="3400">
                <a:latin typeface="Times New Roman"/>
                <a:cs typeface="Times New Roman"/>
              </a:rPr>
              <a:t>Trao </a:t>
            </a:r>
            <a:r>
              <a:rPr lang="en-US" sz="3400" err="1">
                <a:latin typeface="Times New Roman"/>
                <a:cs typeface="Times New Roman"/>
              </a:rPr>
              <a:t>đổi</a:t>
            </a:r>
            <a:r>
              <a:rPr lang="en-US" sz="3400">
                <a:latin typeface="Times New Roman"/>
                <a:cs typeface="Times New Roman"/>
              </a:rPr>
              <a:t> </a:t>
            </a:r>
            <a:r>
              <a:rPr lang="en-US" sz="3400" err="1">
                <a:latin typeface="Times New Roman"/>
                <a:cs typeface="Times New Roman"/>
              </a:rPr>
              <a:t>dữ</a:t>
            </a:r>
            <a:r>
              <a:rPr lang="en-US" sz="3400">
                <a:latin typeface="Times New Roman"/>
                <a:cs typeface="Times New Roman"/>
              </a:rPr>
              <a:t> </a:t>
            </a:r>
            <a:r>
              <a:rPr lang="en-US" sz="3400" err="1">
                <a:latin typeface="Times New Roman"/>
                <a:cs typeface="Times New Roman"/>
              </a:rPr>
              <a:t>liệu</a:t>
            </a:r>
            <a:r>
              <a:rPr lang="en-US" sz="3400">
                <a:latin typeface="Times New Roman"/>
                <a:cs typeface="Times New Roman"/>
              </a:rPr>
              <a:t> JSON/XML </a:t>
            </a:r>
            <a:r>
              <a:rPr lang="en-US" sz="3400" err="1">
                <a:latin typeface="Times New Roman"/>
                <a:cs typeface="Times New Roman"/>
              </a:rPr>
              <a:t>giữa</a:t>
            </a:r>
            <a:r>
              <a:rPr lang="en-US" sz="3400">
                <a:latin typeface="Times New Roman"/>
                <a:cs typeface="Times New Roman"/>
              </a:rPr>
              <a:t> client–server.</a:t>
            </a:r>
          </a:p>
          <a:p>
            <a:pPr marL="285750" indent="-285750">
              <a:buFont typeface="Arial" panose="020B0604020202020204" pitchFamily="34" charset="0"/>
              <a:buChar char="•"/>
            </a:pPr>
            <a:r>
              <a:rPr lang="en-US" sz="3400" err="1">
                <a:latin typeface="Times New Roman"/>
                <a:cs typeface="Times New Roman"/>
              </a:rPr>
              <a:t>Hỗ</a:t>
            </a:r>
            <a:r>
              <a:rPr lang="en-US" sz="3400">
                <a:latin typeface="Times New Roman"/>
                <a:cs typeface="Times New Roman"/>
              </a:rPr>
              <a:t> </a:t>
            </a:r>
            <a:r>
              <a:rPr lang="en-US" sz="3400" err="1">
                <a:latin typeface="Times New Roman"/>
                <a:cs typeface="Times New Roman"/>
              </a:rPr>
              <a:t>trợ</a:t>
            </a:r>
            <a:r>
              <a:rPr lang="en-US" sz="3400">
                <a:latin typeface="Times New Roman"/>
                <a:cs typeface="Times New Roman"/>
              </a:rPr>
              <a:t> </a:t>
            </a:r>
            <a:r>
              <a:rPr lang="en-US" sz="3400" err="1">
                <a:latin typeface="Times New Roman"/>
                <a:cs typeface="Times New Roman"/>
              </a:rPr>
              <a:t>nhiều</a:t>
            </a:r>
            <a:r>
              <a:rPr lang="en-US" sz="3400">
                <a:latin typeface="Times New Roman"/>
                <a:cs typeface="Times New Roman"/>
              </a:rPr>
              <a:t> </a:t>
            </a:r>
            <a:r>
              <a:rPr lang="en-US" sz="3400" err="1">
                <a:latin typeface="Times New Roman"/>
                <a:cs typeface="Times New Roman"/>
              </a:rPr>
              <a:t>loại</a:t>
            </a:r>
            <a:r>
              <a:rPr lang="en-US" sz="3400">
                <a:latin typeface="Times New Roman"/>
                <a:cs typeface="Times New Roman"/>
              </a:rPr>
              <a:t> </a:t>
            </a:r>
            <a:r>
              <a:rPr lang="en-US" sz="3400" err="1">
                <a:latin typeface="Times New Roman"/>
                <a:cs typeface="Times New Roman"/>
              </a:rPr>
              <a:t>dữ</a:t>
            </a:r>
            <a:r>
              <a:rPr lang="en-US" sz="3400">
                <a:latin typeface="Times New Roman"/>
                <a:cs typeface="Times New Roman"/>
              </a:rPr>
              <a:t> </a:t>
            </a:r>
            <a:r>
              <a:rPr lang="en-US" sz="3400" err="1">
                <a:latin typeface="Times New Roman"/>
                <a:cs typeface="Times New Roman"/>
              </a:rPr>
              <a:t>liệu</a:t>
            </a:r>
            <a:r>
              <a:rPr lang="en-US" sz="3400">
                <a:latin typeface="Times New Roman"/>
                <a:cs typeface="Times New Roman"/>
              </a:rPr>
              <a:t> (</a:t>
            </a:r>
            <a:r>
              <a:rPr lang="en-US" sz="3400" err="1">
                <a:latin typeface="Times New Roman"/>
                <a:cs typeface="Times New Roman"/>
              </a:rPr>
              <a:t>văn</a:t>
            </a:r>
            <a:r>
              <a:rPr lang="en-US" sz="3400">
                <a:latin typeface="Times New Roman"/>
                <a:cs typeface="Times New Roman"/>
              </a:rPr>
              <a:t> </a:t>
            </a:r>
            <a:r>
              <a:rPr lang="en-US" sz="3400" err="1">
                <a:latin typeface="Times New Roman"/>
                <a:cs typeface="Times New Roman"/>
              </a:rPr>
              <a:t>bản</a:t>
            </a:r>
            <a:r>
              <a:rPr lang="en-US" sz="3400">
                <a:latin typeface="Times New Roman"/>
                <a:cs typeface="Times New Roman"/>
              </a:rPr>
              <a:t>, </a:t>
            </a:r>
            <a:r>
              <a:rPr lang="en-US" sz="3400" err="1">
                <a:latin typeface="Times New Roman"/>
                <a:cs typeface="Times New Roman"/>
              </a:rPr>
              <a:t>ảnh</a:t>
            </a:r>
            <a:r>
              <a:rPr lang="en-US" sz="3400">
                <a:latin typeface="Times New Roman"/>
                <a:cs typeface="Times New Roman"/>
              </a:rPr>
              <a:t>, video...).</a:t>
            </a:r>
          </a:p>
          <a:p>
            <a:pPr marL="285750" indent="-285750">
              <a:buFont typeface="Arial" panose="020B0604020202020204" pitchFamily="34" charset="0"/>
              <a:buChar char="•"/>
            </a:pPr>
            <a:r>
              <a:rPr lang="vi-VN" sz="3400">
                <a:latin typeface="Times New Roman"/>
                <a:cs typeface="Times New Roman"/>
              </a:rPr>
              <a:t>Đơn giản, linh hoạt, dễ mở rộng.</a:t>
            </a:r>
          </a:p>
        </p:txBody>
      </p:sp>
    </p:spTree>
    <p:extLst>
      <p:ext uri="{BB962C8B-B14F-4D97-AF65-F5344CB8AC3E}">
        <p14:creationId xmlns:p14="http://schemas.microsoft.com/office/powerpoint/2010/main" val="37119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503A2AEF-3876-8E27-CDCE-B27C77AB685D}"/>
              </a:ext>
            </a:extLst>
          </p:cNvPr>
          <p:cNvGrpSpPr/>
          <p:nvPr/>
        </p:nvGrpSpPr>
        <p:grpSpPr>
          <a:xfrm>
            <a:off x="-32651" y="1638300"/>
            <a:ext cx="18320651" cy="8648700"/>
            <a:chOff x="0" y="0"/>
            <a:chExt cx="4825192" cy="1304494"/>
          </a:xfrm>
        </p:grpSpPr>
        <p:sp>
          <p:nvSpPr>
            <p:cNvPr id="3" name="Freeform 10">
              <a:extLst>
                <a:ext uri="{FF2B5EF4-FFF2-40B4-BE49-F238E27FC236}">
                  <a16:creationId xmlns:a16="http://schemas.microsoft.com/office/drawing/2014/main" id="{670347EC-7598-DE5B-B8DD-D3FE20781FFE}"/>
                </a:ext>
              </a:extLst>
            </p:cNvPr>
            <p:cNvSpPr/>
            <p:nvPr/>
          </p:nvSpPr>
          <p:spPr>
            <a:xfrm>
              <a:off x="0" y="0"/>
              <a:ext cx="4825192" cy="1304494"/>
            </a:xfrm>
            <a:custGeom>
              <a:avLst/>
              <a:gdLst/>
              <a:ahLst/>
              <a:cxnLst/>
              <a:rect l="l" t="t" r="r" b="b"/>
              <a:pathLst>
                <a:path w="4825192" h="1304494">
                  <a:moveTo>
                    <a:pt x="0" y="0"/>
                  </a:moveTo>
                  <a:lnTo>
                    <a:pt x="4825192" y="0"/>
                  </a:lnTo>
                  <a:lnTo>
                    <a:pt x="4825192" y="1304494"/>
                  </a:lnTo>
                  <a:lnTo>
                    <a:pt x="0" y="1304494"/>
                  </a:ln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96462FC7-DB94-0E40-A4BB-1018B45871D2}"/>
                </a:ext>
              </a:extLst>
            </p:cNvPr>
            <p:cNvSpPr txBox="1"/>
            <p:nvPr/>
          </p:nvSpPr>
          <p:spPr>
            <a:xfrm>
              <a:off x="0" y="-38100"/>
              <a:ext cx="4825192" cy="1342594"/>
            </a:xfrm>
            <a:prstGeom prst="rect">
              <a:avLst/>
            </a:prstGeom>
          </p:spPr>
          <p:txBody>
            <a:bodyPr lIns="50800" tIns="50800" rIns="50800" bIns="50800" rtlCol="0" anchor="ctr"/>
            <a:lstStyle/>
            <a:p>
              <a:pPr algn="ctr">
                <a:lnSpc>
                  <a:spcPts val="2659"/>
                </a:lnSpc>
              </a:pPr>
              <a:endParaRPr/>
            </a:p>
          </p:txBody>
        </p:sp>
      </p:grpSp>
      <p:sp>
        <p:nvSpPr>
          <p:cNvPr id="5" name="Rectangle: Rounded Corners 4">
            <a:extLst>
              <a:ext uri="{FF2B5EF4-FFF2-40B4-BE49-F238E27FC236}">
                <a16:creationId xmlns:a16="http://schemas.microsoft.com/office/drawing/2014/main" id="{0FB683F9-2ABC-7D80-9B06-B4F6966D2AB2}"/>
              </a:ext>
            </a:extLst>
          </p:cNvPr>
          <p:cNvSpPr/>
          <p:nvPr/>
        </p:nvSpPr>
        <p:spPr>
          <a:xfrm>
            <a:off x="2208584" y="2628900"/>
            <a:ext cx="63258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API</a:t>
            </a:r>
          </a:p>
          <a:p>
            <a:pPr algn="ctr"/>
            <a:endParaRPr lang="en-US" sz="30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Giao  </a:t>
            </a:r>
            <a:r>
              <a:rPr lang="en-US" sz="3200" err="1">
                <a:solidFill>
                  <a:schemeClr val="tx1"/>
                </a:solidFill>
                <a:latin typeface="Times New Roman" panose="02020603050405020304" pitchFamily="18" charset="0"/>
                <a:cs typeface="Times New Roman" panose="02020603050405020304" pitchFamily="18" charset="0"/>
              </a:rPr>
              <a:t>tiếp</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giữa</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các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phần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mềm</a:t>
            </a:r>
            <a:endParaRPr lang="en-US" sz="32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Trả</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dữ</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liệu</a:t>
            </a:r>
            <a:r>
              <a:rPr lang="en-US" sz="3200">
                <a:solidFill>
                  <a:schemeClr val="tx1"/>
                </a:solidFill>
                <a:latin typeface="Times New Roman" panose="02020603050405020304" pitchFamily="18" charset="0"/>
                <a:cs typeface="Times New Roman" panose="02020603050405020304" pitchFamily="18" charset="0"/>
              </a:rPr>
              <a:t> XML/ JSON</a:t>
            </a:r>
          </a:p>
        </p:txBody>
      </p:sp>
      <p:sp>
        <p:nvSpPr>
          <p:cNvPr id="6" name="TextBox 5">
            <a:extLst>
              <a:ext uri="{FF2B5EF4-FFF2-40B4-BE49-F238E27FC236}">
                <a16:creationId xmlns:a16="http://schemas.microsoft.com/office/drawing/2014/main" id="{63532E4B-E09F-D4E1-FD16-9554A2DAD7EE}"/>
              </a:ext>
            </a:extLst>
          </p:cNvPr>
          <p:cNvSpPr txBox="1"/>
          <p:nvPr/>
        </p:nvSpPr>
        <p:spPr>
          <a:xfrm>
            <a:off x="4229100" y="397626"/>
            <a:ext cx="9829800" cy="861774"/>
          </a:xfrm>
          <a:prstGeom prst="rect">
            <a:avLst/>
          </a:prstGeom>
          <a:noFill/>
        </p:spPr>
        <p:txBody>
          <a:bodyPr wrap="square" rtlCol="0">
            <a:spAutoFit/>
          </a:bodyPr>
          <a:lstStyle/>
          <a:p>
            <a:r>
              <a:rPr lang="en-US" sz="5000" b="1">
                <a:latin typeface="Times New Roman" panose="02020603050405020304" pitchFamily="18" charset="0"/>
                <a:cs typeface="Times New Roman" panose="02020603050405020304" pitchFamily="18" charset="0"/>
              </a:rPr>
              <a:t>Các </a:t>
            </a:r>
            <a:r>
              <a:rPr lang="en-US" sz="5000" b="1" err="1">
                <a:latin typeface="Times New Roman" panose="02020603050405020304" pitchFamily="18" charset="0"/>
                <a:cs typeface="Times New Roman" panose="02020603050405020304" pitchFamily="18" charset="0"/>
              </a:rPr>
              <a:t>thành</a:t>
            </a:r>
            <a:r>
              <a:rPr lang="en-US" sz="5000" b="1">
                <a:latin typeface="Times New Roman" panose="02020603050405020304" pitchFamily="18" charset="0"/>
                <a:cs typeface="Times New Roman" panose="02020603050405020304" pitchFamily="18" charset="0"/>
              </a:rPr>
              <a:t> </a:t>
            </a:r>
            <a:r>
              <a:rPr lang="en-US" sz="5000" b="1" err="1">
                <a:latin typeface="Times New Roman" panose="02020603050405020304" pitchFamily="18" charset="0"/>
                <a:cs typeface="Times New Roman" panose="02020603050405020304" pitchFamily="18" charset="0"/>
              </a:rPr>
              <a:t>phần</a:t>
            </a:r>
            <a:r>
              <a:rPr lang="en-US" sz="5000" b="1">
                <a:latin typeface="Times New Roman" panose="02020603050405020304" pitchFamily="18" charset="0"/>
                <a:cs typeface="Times New Roman" panose="02020603050405020304" pitchFamily="18" charset="0"/>
              </a:rPr>
              <a:t> </a:t>
            </a:r>
            <a:r>
              <a:rPr lang="en-US" sz="5000" b="1" err="1">
                <a:latin typeface="Times New Roman" panose="02020603050405020304" pitchFamily="18" charset="0"/>
                <a:cs typeface="Times New Roman" panose="02020603050405020304" pitchFamily="18" charset="0"/>
              </a:rPr>
              <a:t>của</a:t>
            </a:r>
            <a:r>
              <a:rPr lang="en-US" sz="5000" b="1">
                <a:latin typeface="Times New Roman" panose="02020603050405020304" pitchFamily="18" charset="0"/>
                <a:cs typeface="Times New Roman" panose="02020603050405020304" pitchFamily="18" charset="0"/>
              </a:rPr>
              <a:t> RESTful API</a:t>
            </a:r>
          </a:p>
        </p:txBody>
      </p:sp>
      <p:sp>
        <p:nvSpPr>
          <p:cNvPr id="7" name="Rectangle: Rounded Corners 6">
            <a:extLst>
              <a:ext uri="{FF2B5EF4-FFF2-40B4-BE49-F238E27FC236}">
                <a16:creationId xmlns:a16="http://schemas.microsoft.com/office/drawing/2014/main" id="{3A679C4A-AF91-EE47-ED2A-D02CC7811857}"/>
              </a:ext>
            </a:extLst>
          </p:cNvPr>
          <p:cNvSpPr/>
          <p:nvPr/>
        </p:nvSpPr>
        <p:spPr>
          <a:xfrm>
            <a:off x="10133384" y="2628900"/>
            <a:ext cx="63258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REST</a:t>
            </a:r>
          </a:p>
          <a:p>
            <a:pPr algn="ct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Kiến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trúc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sử</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dụng</a:t>
            </a:r>
            <a:r>
              <a:rPr lang="en-US" sz="3200">
                <a:solidFill>
                  <a:schemeClr val="tx1"/>
                </a:solidFill>
                <a:latin typeface="Times New Roman" panose="02020603050405020304" pitchFamily="18" charset="0"/>
                <a:cs typeface="Times New Roman" panose="02020603050405020304" pitchFamily="18" charset="0"/>
              </a:rPr>
              <a:t> HTTP &amp; URL</a:t>
            </a:r>
          </a:p>
          <a:p>
            <a:pPr marL="457200" indent="-45720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Thực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hiện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thao</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tác</a:t>
            </a:r>
            <a:r>
              <a:rPr lang="en-US" sz="3200">
                <a:solidFill>
                  <a:schemeClr val="tx1"/>
                </a:solidFill>
                <a:latin typeface="Times New Roman" panose="02020603050405020304" pitchFamily="18" charset="0"/>
                <a:cs typeface="Times New Roman" panose="02020603050405020304" pitchFamily="18" charset="0"/>
              </a:rPr>
              <a:t> CRUD (GET, POST, PUT, DELETE)</a:t>
            </a:r>
          </a:p>
        </p:txBody>
      </p:sp>
      <p:sp>
        <p:nvSpPr>
          <p:cNvPr id="8" name="Rectangle: Rounded Corners 7">
            <a:extLst>
              <a:ext uri="{FF2B5EF4-FFF2-40B4-BE49-F238E27FC236}">
                <a16:creationId xmlns:a16="http://schemas.microsoft.com/office/drawing/2014/main" id="{B83D8A31-4F17-4B13-CBE8-92594CB3EB99}"/>
              </a:ext>
            </a:extLst>
          </p:cNvPr>
          <p:cNvSpPr/>
          <p:nvPr/>
        </p:nvSpPr>
        <p:spPr>
          <a:xfrm>
            <a:off x="3656992" y="7124700"/>
            <a:ext cx="109740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RESTful API</a:t>
            </a:r>
          </a:p>
          <a:p>
            <a:pPr algn="ctr"/>
            <a:endParaRPr lang="en-US" sz="30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Kết</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hợp</a:t>
            </a:r>
            <a:r>
              <a:rPr lang="en-US" sz="3200">
                <a:solidFill>
                  <a:schemeClr val="tx1"/>
                </a:solidFill>
                <a:latin typeface="Times New Roman" panose="02020603050405020304" pitchFamily="18" charset="0"/>
                <a:cs typeface="Times New Roman" panose="02020603050405020304" pitchFamily="18" charset="0"/>
              </a:rPr>
              <a:t> API + REST </a:t>
            </a:r>
            <a:r>
              <a:rPr lang="en-US" sz="3200" err="1">
                <a:solidFill>
                  <a:schemeClr val="tx1"/>
                </a:solidFill>
                <a:latin typeface="Times New Roman" panose="02020603050405020304" pitchFamily="18" charset="0"/>
                <a:cs typeface="Times New Roman" panose="02020603050405020304" pitchFamily="18" charset="0"/>
              </a:rPr>
              <a:t>để</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quản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lý</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tài</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nguyên</a:t>
            </a:r>
            <a:endParaRPr lang="en-US" sz="32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Thiết</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kế</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phổ</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biến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dùng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cho</a:t>
            </a:r>
            <a:r>
              <a:rPr lang="en-US" sz="3200">
                <a:solidFill>
                  <a:schemeClr val="tx1"/>
                </a:solidFill>
                <a:latin typeface="Times New Roman" panose="02020603050405020304" pitchFamily="18" charset="0"/>
                <a:cs typeface="Times New Roman" panose="02020603050405020304" pitchFamily="18" charset="0"/>
              </a:rPr>
              <a:t> web/mobile</a:t>
            </a: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Không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giới</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hạn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ngôn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ngữ</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dễ</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mở</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rộng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và</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tích</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hợp</a:t>
            </a:r>
            <a:endParaRPr lang="en-US" sz="3200">
              <a:solidFill>
                <a:schemeClr val="tx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8E62FE1-0DB1-126D-B32F-F8101C012EF6}"/>
              </a:ext>
            </a:extLst>
          </p:cNvPr>
          <p:cNvCxnSpPr/>
          <p:nvPr/>
        </p:nvCxnSpPr>
        <p:spPr>
          <a:xfrm>
            <a:off x="5371492" y="5676900"/>
            <a:ext cx="0" cy="685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7AE41B-5E99-E035-9FFD-E7EEAE0E2FD3}"/>
              </a:ext>
            </a:extLst>
          </p:cNvPr>
          <p:cNvCxnSpPr/>
          <p:nvPr/>
        </p:nvCxnSpPr>
        <p:spPr>
          <a:xfrm>
            <a:off x="13411200" y="5619750"/>
            <a:ext cx="0" cy="685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FCE166-D137-17CD-1F89-2FA7AC7E5FBA}"/>
              </a:ext>
            </a:extLst>
          </p:cNvPr>
          <p:cNvCxnSpPr>
            <a:cxnSpLocks/>
          </p:cNvCxnSpPr>
          <p:nvPr/>
        </p:nvCxnSpPr>
        <p:spPr>
          <a:xfrm>
            <a:off x="5371492" y="6305550"/>
            <a:ext cx="803970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F0DB5E-7C4A-5D0A-A48B-08F12F765EE1}"/>
              </a:ext>
            </a:extLst>
          </p:cNvPr>
          <p:cNvCxnSpPr>
            <a:cxnSpLocks/>
          </p:cNvCxnSpPr>
          <p:nvPr/>
        </p:nvCxnSpPr>
        <p:spPr>
          <a:xfrm>
            <a:off x="9391346" y="6305550"/>
            <a:ext cx="0" cy="81915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88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14782800" y="0"/>
            <a:ext cx="4343400" cy="10431661"/>
            <a:chOff x="-346156" y="-38100"/>
            <a:chExt cx="2521830" cy="2747433"/>
          </a:xfrm>
        </p:grpSpPr>
        <p:sp>
          <p:nvSpPr>
            <p:cNvPr id="9" name="Freeform 9"/>
            <p:cNvSpPr/>
            <p:nvPr/>
          </p:nvSpPr>
          <p:spPr>
            <a:xfrm>
              <a:off x="-346156" y="-1905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8177932" y="8597752"/>
            <a:ext cx="110068" cy="660548"/>
            <a:chOff x="0" y="0"/>
            <a:chExt cx="28989" cy="173972"/>
          </a:xfrm>
        </p:grpSpPr>
        <p:sp>
          <p:nvSpPr>
            <p:cNvPr id="13" name="Freeform 1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1371601" y="2400300"/>
            <a:ext cx="3733800" cy="47625"/>
            <a:chOff x="0" y="0"/>
            <a:chExt cx="274578" cy="12543"/>
          </a:xfrm>
        </p:grpSpPr>
        <p:sp>
          <p:nvSpPr>
            <p:cNvPr id="51" name="Freeform 51"/>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784359" y="1512142"/>
            <a:ext cx="1158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Cách</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hoạt</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động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của</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RESTful API</a:t>
            </a:r>
          </a:p>
        </p:txBody>
      </p:sp>
      <p:graphicFrame>
        <p:nvGraphicFramePr>
          <p:cNvPr id="70" name="Table 69">
            <a:extLst>
              <a:ext uri="{FF2B5EF4-FFF2-40B4-BE49-F238E27FC236}">
                <a16:creationId xmlns:a16="http://schemas.microsoft.com/office/drawing/2014/main" id="{CDCFF1ED-0485-4F29-6A8F-2568E4C21F2A}"/>
              </a:ext>
            </a:extLst>
          </p:cNvPr>
          <p:cNvGraphicFramePr>
            <a:graphicFrameLocks noGrp="1"/>
          </p:cNvGraphicFramePr>
          <p:nvPr>
            <p:extLst>
              <p:ext uri="{D42A27DB-BD31-4B8C-83A1-F6EECF244321}">
                <p14:modId xmlns:p14="http://schemas.microsoft.com/office/powerpoint/2010/main" val="4239324918"/>
              </p:ext>
            </p:extLst>
          </p:nvPr>
        </p:nvGraphicFramePr>
        <p:xfrm>
          <a:off x="247618" y="3693341"/>
          <a:ext cx="14382782" cy="4850076"/>
        </p:xfrm>
        <a:graphic>
          <a:graphicData uri="http://schemas.openxmlformats.org/drawingml/2006/table">
            <a:tbl>
              <a:tblPr firstRow="1" bandRow="1">
                <a:tableStyleId>{5940675A-B579-460E-94D1-54222C63F5DA}</a:tableStyleId>
              </a:tblPr>
              <a:tblGrid>
                <a:gridCol w="3257582">
                  <a:extLst>
                    <a:ext uri="{9D8B030D-6E8A-4147-A177-3AD203B41FA5}">
                      <a16:colId xmlns:a16="http://schemas.microsoft.com/office/drawing/2014/main" val="699271306"/>
                    </a:ext>
                  </a:extLst>
                </a:gridCol>
                <a:gridCol w="3124200">
                  <a:extLst>
                    <a:ext uri="{9D8B030D-6E8A-4147-A177-3AD203B41FA5}">
                      <a16:colId xmlns:a16="http://schemas.microsoft.com/office/drawing/2014/main" val="3678332071"/>
                    </a:ext>
                  </a:extLst>
                </a:gridCol>
                <a:gridCol w="8001000">
                  <a:extLst>
                    <a:ext uri="{9D8B030D-6E8A-4147-A177-3AD203B41FA5}">
                      <a16:colId xmlns:a16="http://schemas.microsoft.com/office/drawing/2014/main" val="1500235521"/>
                    </a:ext>
                  </a:extLst>
                </a:gridCol>
              </a:tblGrid>
              <a:tr h="946132">
                <a:tc>
                  <a:txBody>
                    <a:bodyPr/>
                    <a:lstStyle/>
                    <a:p>
                      <a:pPr algn="ctr"/>
                      <a:r>
                        <a:rPr lang="en-US" sz="3000">
                          <a:latin typeface="Times New Roman" panose="02020603050405020304" pitchFamily="18" charset="0"/>
                          <a:cs typeface="Times New Roman" panose="02020603050405020304" pitchFamily="18" charset="0"/>
                        </a:rPr>
                        <a:t>PHƯƠNG THỨC</a:t>
                      </a:r>
                    </a:p>
                  </a:txBody>
                  <a:tcPr/>
                </a:tc>
                <a:tc>
                  <a:txBody>
                    <a:bodyPr/>
                    <a:lstStyle/>
                    <a:p>
                      <a:pPr algn="ctr"/>
                      <a:r>
                        <a:rPr lang="en-US" sz="3000">
                          <a:latin typeface="Times New Roman" panose="02020603050405020304" pitchFamily="18" charset="0"/>
                          <a:cs typeface="Times New Roman" panose="02020603050405020304" pitchFamily="18" charset="0"/>
                        </a:rPr>
                        <a:t>CHỨC NĂNG</a:t>
                      </a:r>
                    </a:p>
                  </a:txBody>
                  <a:tcPr/>
                </a:tc>
                <a:tc>
                  <a:txBody>
                    <a:bodyPr/>
                    <a:lstStyle/>
                    <a:p>
                      <a:pPr algn="ctr"/>
                      <a:r>
                        <a:rPr lang="en-US" sz="3000">
                          <a:latin typeface="Times New Roman" panose="02020603050405020304" pitchFamily="18" charset="0"/>
                          <a:cs typeface="Times New Roman" panose="02020603050405020304" pitchFamily="18" charset="0"/>
                        </a:rPr>
                        <a:t>ĐẶC  ĐIỂM</a:t>
                      </a:r>
                    </a:p>
                  </a:txBody>
                  <a:tcPr/>
                </a:tc>
                <a:extLst>
                  <a:ext uri="{0D108BD9-81ED-4DB2-BD59-A6C34878D82A}">
                    <a16:rowId xmlns:a16="http://schemas.microsoft.com/office/drawing/2014/main" val="4016008571"/>
                  </a:ext>
                </a:extLst>
              </a:tr>
              <a:tr h="946132">
                <a:tc>
                  <a:txBody>
                    <a:bodyPr/>
                    <a:lstStyle/>
                    <a:p>
                      <a:pPr algn="ctr"/>
                      <a:r>
                        <a:rPr lang="en-US" sz="3000">
                          <a:latin typeface="Times New Roman" panose="02020603050405020304" pitchFamily="18" charset="0"/>
                          <a:cs typeface="Times New Roman" panose="02020603050405020304" pitchFamily="18" charset="0"/>
                        </a:rPr>
                        <a:t>GET</a:t>
                      </a:r>
                    </a:p>
                  </a:txBody>
                  <a:tcPr/>
                </a:tc>
                <a:tc>
                  <a:txBody>
                    <a:bodyPr/>
                    <a:lstStyle/>
                    <a:p>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(Read)</a:t>
                      </a:r>
                    </a:p>
                  </a:txBody>
                  <a:tcPr/>
                </a:tc>
                <a:tc>
                  <a:txBody>
                    <a:bodyPr/>
                    <a:lstStyle/>
                    <a:p>
                      <a:pPr algn="just"/>
                      <a:r>
                        <a:rPr lang="en-US" sz="3000" err="1">
                          <a:latin typeface="Times New Roman" panose="02020603050405020304" pitchFamily="18" charset="0"/>
                          <a:cs typeface="Times New Roman" panose="02020603050405020304" pitchFamily="18" charset="0"/>
                        </a:rPr>
                        <a:t>Chỉ</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truy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xuất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làm</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thay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đổi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trên</a:t>
                      </a:r>
                      <a:r>
                        <a:rPr lang="en-US" sz="3000">
                          <a:latin typeface="Times New Roman" panose="02020603050405020304" pitchFamily="18" charset="0"/>
                          <a:cs typeface="Times New Roman" panose="02020603050405020304" pitchFamily="18" charset="0"/>
                        </a:rPr>
                        <a:t> server</a:t>
                      </a:r>
                    </a:p>
                  </a:txBody>
                  <a:tcPr/>
                </a:tc>
                <a:extLst>
                  <a:ext uri="{0D108BD9-81ED-4DB2-BD59-A6C34878D82A}">
                    <a16:rowId xmlns:a16="http://schemas.microsoft.com/office/drawing/2014/main" val="2386734357"/>
                  </a:ext>
                </a:extLst>
              </a:tr>
              <a:tr h="946132">
                <a:tc>
                  <a:txBody>
                    <a:bodyPr/>
                    <a:lstStyle/>
                    <a:p>
                      <a:pPr algn="ctr"/>
                      <a:r>
                        <a:rPr lang="en-US" sz="3000">
                          <a:latin typeface="Times New Roman" panose="02020603050405020304" pitchFamily="18" charset="0"/>
                          <a:cs typeface="Times New Roman" panose="02020603050405020304" pitchFamily="18" charset="0"/>
                        </a:rPr>
                        <a:t>POST</a:t>
                      </a:r>
                    </a:p>
                  </a:txBody>
                  <a:tcPr/>
                </a:tc>
                <a:tc>
                  <a:txBody>
                    <a:bodyPr/>
                    <a:lstStyle/>
                    <a:p>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(Create)</a:t>
                      </a:r>
                    </a:p>
                  </a:txBody>
                  <a:tcPr/>
                </a:tc>
                <a:tc>
                  <a:txBody>
                    <a:bodyPr/>
                    <a:lstStyle/>
                    <a:p>
                      <a:pPr algn="just"/>
                      <a:r>
                        <a:rPr lang="en-US" sz="3000" err="1">
                          <a:latin typeface="Times New Roman" panose="02020603050405020304" pitchFamily="18" charset="0"/>
                          <a:cs typeface="Times New Roman" panose="02020603050405020304" pitchFamily="18" charset="0"/>
                        </a:rPr>
                        <a:t>Gửi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lên</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tài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trùng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lặp</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5141392"/>
                  </a:ext>
                </a:extLst>
              </a:tr>
              <a:tr h="946132">
                <a:tc>
                  <a:txBody>
                    <a:bodyPr/>
                    <a:lstStyle/>
                    <a:p>
                      <a:pPr algn="ctr"/>
                      <a:r>
                        <a:rPr lang="en-US" sz="3000">
                          <a:latin typeface="Times New Roman" panose="02020603050405020304" pitchFamily="18" charset="0"/>
                          <a:cs typeface="Times New Roman" panose="02020603050405020304" pitchFamily="18" charset="0"/>
                        </a:rPr>
                        <a:t>PUT</a:t>
                      </a:r>
                    </a:p>
                  </a:txBody>
                  <a:tcPr/>
                </a:tc>
                <a:tc>
                  <a:txBody>
                    <a:bodyPr/>
                    <a:lstStyle/>
                    <a:p>
                      <a:r>
                        <a:rPr lang="en-US" sz="3000" err="1">
                          <a:latin typeface="Times New Roman" panose="02020603050405020304" pitchFamily="18" charset="0"/>
                          <a:cs typeface="Times New Roman" panose="02020603050405020304" pitchFamily="18" charset="0"/>
                        </a:rPr>
                        <a:t>Cập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nhật</a:t>
                      </a:r>
                      <a:r>
                        <a:rPr lang="en-US" sz="3000">
                          <a:latin typeface="Times New Roman" panose="02020603050405020304" pitchFamily="18" charset="0"/>
                          <a:cs typeface="Times New Roman" panose="02020603050405020304" pitchFamily="18" charset="0"/>
                        </a:rPr>
                        <a:t> (Update)</a:t>
                      </a:r>
                    </a:p>
                  </a:txBody>
                  <a:tcPr/>
                </a:tc>
                <a:tc>
                  <a:txBody>
                    <a:bodyPr/>
                    <a:lstStyle/>
                    <a:p>
                      <a:pPr algn="just"/>
                      <a:r>
                        <a:rPr lang="en-US" sz="3000">
                          <a:latin typeface="Times New Roman" panose="02020603050405020304" pitchFamily="18" charset="0"/>
                          <a:cs typeface="Times New Roman" panose="02020603050405020304" pitchFamily="18" charset="0"/>
                        </a:rPr>
                        <a:t>Thay </a:t>
                      </a:r>
                      <a:r>
                        <a:rPr lang="en-US" sz="3000" err="1">
                          <a:latin typeface="Times New Roman" panose="02020603050405020304" pitchFamily="18" charset="0"/>
                          <a:cs typeface="Times New Roman" panose="02020603050405020304" pitchFamily="18" charset="0"/>
                        </a:rPr>
                        <a:t>thế</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toàn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bộ</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cũ</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bằng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375324"/>
                  </a:ext>
                </a:extLst>
              </a:tr>
              <a:tr h="946132">
                <a:tc>
                  <a:txBody>
                    <a:bodyPr/>
                    <a:lstStyle/>
                    <a:p>
                      <a:pPr algn="ctr"/>
                      <a:r>
                        <a:rPr lang="en-US" sz="3000">
                          <a:latin typeface="Times New Roman" panose="02020603050405020304" pitchFamily="18" charset="0"/>
                          <a:cs typeface="Times New Roman" panose="02020603050405020304" pitchFamily="18" charset="0"/>
                        </a:rPr>
                        <a:t>DELETE</a:t>
                      </a:r>
                    </a:p>
                  </a:txBody>
                  <a:tcPr/>
                </a:tc>
                <a:tc>
                  <a:txBody>
                    <a:bodyPr/>
                    <a:lstStyle/>
                    <a:p>
                      <a:pPr algn="l">
                        <a:buNone/>
                      </a:pPr>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(Delete)</a:t>
                      </a:r>
                    </a:p>
                  </a:txBody>
                  <a:tcPr anchor="ctr"/>
                </a:tc>
                <a:tc>
                  <a:txBody>
                    <a:bodyPr/>
                    <a:lstStyle/>
                    <a:p>
                      <a:pPr algn="just"/>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tài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khỏi</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theo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yêu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cầu</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407006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63198F2E-8D2F-F7CD-7926-D4FAC5286F2F}"/>
              </a:ext>
            </a:extLst>
          </p:cNvPr>
          <p:cNvSpPr txBox="1"/>
          <p:nvPr/>
        </p:nvSpPr>
        <p:spPr>
          <a:xfrm>
            <a:off x="972814" y="2246630"/>
            <a:ext cx="8117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panose="02020603050405020304" pitchFamily="18" charset="0"/>
                <a:cs typeface="Times New Roman" panose="02020603050405020304" pitchFamily="18" charset="0"/>
              </a:rPr>
              <a:t>Cài </a:t>
            </a:r>
            <a:r>
              <a:rPr lang="en-US" sz="4000" err="1">
                <a:latin typeface="Times New Roman" panose="02020603050405020304" pitchFamily="18" charset="0"/>
                <a:cs typeface="Times New Roman" panose="02020603050405020304" pitchFamily="18" charset="0"/>
              </a:rPr>
              <a:t>đặt</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trong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tệp</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pubspec.yamal</a:t>
            </a:r>
            <a:r>
              <a:rPr lang="en-US" sz="4000">
                <a:latin typeface="Times New Roman" panose="02020603050405020304" pitchFamily="18" charset="0"/>
                <a:cs typeface="Times New Roman" panose="02020603050405020304" pitchFamily="18" charset="0"/>
              </a:rPr>
              <a:t>:</a:t>
            </a:r>
            <a:endParaRPr lang="vi-VN" sz="4000">
              <a:latin typeface="Times New Roman" panose="02020603050405020304" pitchFamily="18" charset="0"/>
              <a:cs typeface="Times New Roman" panose="02020603050405020304" pitchFamily="18" charset="0"/>
            </a:endParaRPr>
          </a:p>
        </p:txBody>
      </p:sp>
      <p:pic>
        <p:nvPicPr>
          <p:cNvPr id="2" name="Picture 1" descr="A computer screen shot of a computer program&#10;&#10;AI-generated content may be incorrect.">
            <a:extLst>
              <a:ext uri="{FF2B5EF4-FFF2-40B4-BE49-F238E27FC236}">
                <a16:creationId xmlns:a16="http://schemas.microsoft.com/office/drawing/2014/main" id="{AEE1F922-3825-587F-73E0-D31E4F0A97DC}"/>
              </a:ext>
            </a:extLst>
          </p:cNvPr>
          <p:cNvPicPr>
            <a:picLocks noChangeAspect="1"/>
          </p:cNvPicPr>
          <p:nvPr/>
        </p:nvPicPr>
        <p:blipFill>
          <a:blip r:embed="rId2"/>
          <a:stretch>
            <a:fillRect/>
          </a:stretch>
        </p:blipFill>
        <p:spPr>
          <a:xfrm>
            <a:off x="9451779" y="812800"/>
            <a:ext cx="6663784" cy="2867660"/>
          </a:xfrm>
          <a:prstGeom prst="rect">
            <a:avLst/>
          </a:prstGeom>
          <a:ln w="9525">
            <a:solidFill>
              <a:schemeClr val="tx1"/>
            </a:solidFill>
            <a:prstDash val="solid"/>
          </a:ln>
        </p:spPr>
      </p:pic>
      <p:pic>
        <p:nvPicPr>
          <p:cNvPr id="5" name="drawing">
            <a:extLst>
              <a:ext uri="{FF2B5EF4-FFF2-40B4-BE49-F238E27FC236}">
                <a16:creationId xmlns:a16="http://schemas.microsoft.com/office/drawing/2014/main" id="{2B2F5C90-0A29-8B23-9A17-6193E11EB98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51779" y="4596542"/>
            <a:ext cx="8836221" cy="1392471"/>
          </a:xfrm>
          <a:prstGeom prst="rect">
            <a:avLst/>
          </a:prstGeom>
          <a:ln w="9525">
            <a:solidFill>
              <a:schemeClr val="tx1"/>
            </a:solidFill>
            <a:prstDash val="solid"/>
          </a:ln>
        </p:spPr>
      </p:pic>
      <p:pic>
        <p:nvPicPr>
          <p:cNvPr id="6" name="drawing">
            <a:extLst>
              <a:ext uri="{FF2B5EF4-FFF2-40B4-BE49-F238E27FC236}">
                <a16:creationId xmlns:a16="http://schemas.microsoft.com/office/drawing/2014/main" id="{6B7E3D68-6232-FF54-43AE-E90AB800F32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51779" y="6606541"/>
            <a:ext cx="8836221" cy="1392471"/>
          </a:xfrm>
          <a:prstGeom prst="rect">
            <a:avLst/>
          </a:prstGeom>
          <a:ln w="9525">
            <a:solidFill>
              <a:schemeClr val="tx1"/>
            </a:solidFill>
            <a:prstDash val="solid"/>
          </a:ln>
        </p:spPr>
      </p:pic>
      <p:sp>
        <p:nvSpPr>
          <p:cNvPr id="7" name="Hộp Văn bản 3">
            <a:extLst>
              <a:ext uri="{FF2B5EF4-FFF2-40B4-BE49-F238E27FC236}">
                <a16:creationId xmlns:a16="http://schemas.microsoft.com/office/drawing/2014/main" id="{0631714F-BB08-4F22-4AA5-086DC61CA990}"/>
              </a:ext>
            </a:extLst>
          </p:cNvPr>
          <p:cNvSpPr txBox="1"/>
          <p:nvPr/>
        </p:nvSpPr>
        <p:spPr>
          <a:xfrm>
            <a:off x="972814" y="4665574"/>
            <a:ext cx="81173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latin typeface="Times New Roman" panose="02020603050405020304" pitchFamily="18" charset="0"/>
                <a:cs typeface="Times New Roman" panose="02020603050405020304" pitchFamily="18" charset="0"/>
              </a:rPr>
              <a:t>Thêm</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các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vào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chương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trình</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của</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thư</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viện</a:t>
            </a:r>
            <a:r>
              <a:rPr lang="en-US" sz="4000">
                <a:latin typeface="Times New Roman" panose="02020603050405020304" pitchFamily="18" charset="0"/>
                <a:cs typeface="Times New Roman" panose="02020603050405020304" pitchFamily="18" charset="0"/>
              </a:rPr>
              <a:t> HTTP:</a:t>
            </a:r>
            <a:endParaRPr lang="vi-VN" sz="4000">
              <a:latin typeface="Times New Roman" panose="02020603050405020304" pitchFamily="18" charset="0"/>
              <a:cs typeface="Times New Roman" panose="02020603050405020304" pitchFamily="18" charset="0"/>
            </a:endParaRPr>
          </a:p>
        </p:txBody>
      </p:sp>
      <p:sp>
        <p:nvSpPr>
          <p:cNvPr id="8" name="Hộp Văn bản 3">
            <a:extLst>
              <a:ext uri="{FF2B5EF4-FFF2-40B4-BE49-F238E27FC236}">
                <a16:creationId xmlns:a16="http://schemas.microsoft.com/office/drawing/2014/main" id="{6560AF5B-ED0B-25A2-884C-6E7F5D569A15}"/>
              </a:ext>
            </a:extLst>
          </p:cNvPr>
          <p:cNvSpPr txBox="1"/>
          <p:nvPr/>
        </p:nvSpPr>
        <p:spPr>
          <a:xfrm>
            <a:off x="972814" y="6376632"/>
            <a:ext cx="81173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latin typeface="Times New Roman" panose="02020603050405020304" pitchFamily="18" charset="0"/>
                <a:cs typeface="Times New Roman" panose="02020603050405020304" pitchFamily="18" charset="0"/>
              </a:rPr>
              <a:t>Thêm</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các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vào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chương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trình</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của</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thư</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viện</a:t>
            </a:r>
            <a:r>
              <a:rPr lang="en-US" sz="4000">
                <a:latin typeface="Times New Roman" panose="02020603050405020304" pitchFamily="18" charset="0"/>
                <a:cs typeface="Times New Roman" panose="02020603050405020304" pitchFamily="18" charset="0"/>
              </a:rPr>
              <a:t> Dio:</a:t>
            </a:r>
            <a:endParaRPr lang="vi-VN"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42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53">
            <a:extLst>
              <a:ext uri="{FF2B5EF4-FFF2-40B4-BE49-F238E27FC236}">
                <a16:creationId xmlns:a16="http://schemas.microsoft.com/office/drawing/2014/main" id="{5361F838-B747-6C53-2441-AA0E87941062}"/>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GET request </a:t>
            </a:r>
            <a:r>
              <a:rPr lang="en-US" sz="6000" b="1" kern="1200" err="1">
                <a:solidFill>
                  <a:srgbClr val="000000"/>
                </a:solidFill>
                <a:latin typeface="Times New Roman"/>
                <a:ea typeface="+mj-ea"/>
                <a:cs typeface="Times New Roman"/>
                <a:sym typeface="Poppins Bold"/>
              </a:rPr>
              <a:t>mạng</a:t>
            </a:r>
            <a:endParaRPr lang="en-US" sz="6000" b="1">
              <a:latin typeface="Times New Roman"/>
              <a:cs typeface="Times New Roman"/>
            </a:endParaRPr>
          </a:p>
        </p:txBody>
      </p:sp>
      <p:pic>
        <p:nvPicPr>
          <p:cNvPr id="8" name="Hình ảnh 7" descr="Ảnh có chứa văn bản, ảnh chụp màn hình, màn hình, Phông chữ&#10;&#10;Nội dung do AI tạo ra có thể không chính xác.">
            <a:extLst>
              <a:ext uri="{FF2B5EF4-FFF2-40B4-BE49-F238E27FC236}">
                <a16:creationId xmlns:a16="http://schemas.microsoft.com/office/drawing/2014/main" id="{2822808C-B215-491B-886E-3FA509EA054D}"/>
              </a:ext>
            </a:extLst>
          </p:cNvPr>
          <p:cNvPicPr>
            <a:picLocks noChangeAspect="1"/>
          </p:cNvPicPr>
          <p:nvPr/>
        </p:nvPicPr>
        <p:blipFill>
          <a:blip r:embed="rId2"/>
          <a:stretch>
            <a:fillRect/>
          </a:stretch>
        </p:blipFill>
        <p:spPr>
          <a:xfrm>
            <a:off x="2515603" y="1933058"/>
            <a:ext cx="13571532" cy="7320167"/>
          </a:xfrm>
          <a:prstGeom prst="rect">
            <a:avLst/>
          </a:prstGeom>
        </p:spPr>
      </p:pic>
      <p:sp>
        <p:nvSpPr>
          <p:cNvPr id="10" name="Hộp Văn bản 9">
            <a:extLst>
              <a:ext uri="{FF2B5EF4-FFF2-40B4-BE49-F238E27FC236}">
                <a16:creationId xmlns:a16="http://schemas.microsoft.com/office/drawing/2014/main" id="{3FB85F20-7FC8-EBDE-6288-317FFE9A21B3}"/>
              </a:ext>
            </a:extLst>
          </p:cNvPr>
          <p:cNvSpPr txBox="1"/>
          <p:nvPr/>
        </p:nvSpPr>
        <p:spPr>
          <a:xfrm>
            <a:off x="467646" y="1300061"/>
            <a:ext cx="616912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err="1">
                <a:latin typeface="Times New Roman"/>
                <a:cs typeface="Times New Roman"/>
              </a:rPr>
              <a:t>Gửi</a:t>
            </a:r>
            <a:r>
              <a:rPr lang="en-US" sz="3000">
                <a:latin typeface="Times New Roman"/>
                <a:cs typeface="Times New Roman"/>
              </a:rPr>
              <a:t> </a:t>
            </a:r>
            <a:r>
              <a:rPr lang="en-US" sz="3000" err="1">
                <a:latin typeface="Times New Roman"/>
                <a:cs typeface="Times New Roman"/>
              </a:rPr>
              <a:t>yêu</a:t>
            </a:r>
            <a:r>
              <a:rPr lang="en-US" sz="3000">
                <a:latin typeface="Times New Roman"/>
                <a:cs typeface="Times New Roman"/>
              </a:rPr>
              <a:t> </a:t>
            </a:r>
            <a:r>
              <a:rPr lang="en-US" sz="3000" err="1">
                <a:latin typeface="Times New Roman"/>
                <a:cs typeface="Times New Roman"/>
              </a:rPr>
              <a:t>cầu</a:t>
            </a:r>
            <a:r>
              <a:rPr lang="en-US" sz="3000">
                <a:latin typeface="Times New Roman"/>
                <a:cs typeface="Times New Roman"/>
              </a:rPr>
              <a:t> GET </a:t>
            </a:r>
            <a:r>
              <a:rPr lang="en-US" sz="3000" err="1">
                <a:latin typeface="Times New Roman"/>
                <a:cs typeface="Times New Roman"/>
              </a:rPr>
              <a:t>đến</a:t>
            </a:r>
            <a:r>
              <a:rPr lang="en-US" sz="3000">
                <a:latin typeface="Times New Roman"/>
                <a:cs typeface="Times New Roman"/>
              </a:rPr>
              <a:t> API:</a:t>
            </a:r>
            <a:endParaRPr lang="vi-VN" sz="3000">
              <a:latin typeface="Times New Roman"/>
              <a:cs typeface="Times New Roman"/>
            </a:endParaRPr>
          </a:p>
        </p:txBody>
      </p:sp>
    </p:spTree>
    <p:extLst>
      <p:ext uri="{BB962C8B-B14F-4D97-AF65-F5344CB8AC3E}">
        <p14:creationId xmlns:p14="http://schemas.microsoft.com/office/powerpoint/2010/main" val="58866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1694</Words>
  <Application>Microsoft Office PowerPoint</Application>
  <PresentationFormat>Custom</PresentationFormat>
  <Paragraphs>201</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Open Sans</vt:lpstr>
      <vt:lpstr>Wingdings</vt:lpstr>
      <vt:lpstr>Times New Roman</vt:lpstr>
      <vt:lpstr>Arial</vt:lpstr>
      <vt:lpstr>Open Sans Bold</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Mobile Application Presentation</dc:title>
  <cp:lastModifiedBy>Hà Tiến Đạt</cp:lastModifiedBy>
  <cp:revision>1</cp:revision>
  <dcterms:created xsi:type="dcterms:W3CDTF">2006-08-16T00:00:00Z</dcterms:created>
  <dcterms:modified xsi:type="dcterms:W3CDTF">2025-10-28T12:07:45Z</dcterms:modified>
  <dc:identifier>DAG2r5ahS_E</dc:identifier>
</cp:coreProperties>
</file>