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896" y="1380068"/>
            <a:ext cx="8940127" cy="2616199"/>
          </a:xfrm>
        </p:spPr>
        <p:txBody>
          <a:bodyPr>
            <a:normAutofit/>
          </a:bodyPr>
          <a:lstStyle/>
          <a:p>
            <a:r>
              <a:rPr lang="en-US" sz="5500" smtClean="0">
                <a:latin typeface="Arial" panose="020B0604020202020204" pitchFamily="34" charset="0"/>
                <a:cs typeface="Arial" panose="020B0604020202020204" pitchFamily="34" charset="0"/>
              </a:rPr>
              <a:t>Dynamic Host Configuration Protocol (DHCP)</a:t>
            </a:r>
            <a:endParaRPr lang="en-US" sz="5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434065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June 23, 2015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6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34107" y="2666999"/>
            <a:ext cx="9068916" cy="3124201"/>
          </a:xfrm>
        </p:spPr>
        <p:txBody>
          <a:bodyPr/>
          <a:lstStyle/>
          <a:p>
            <a:pPr marL="596646" indent="-514350">
              <a:buClrTx/>
              <a:buFont typeface="+mj-lt"/>
              <a:buAutoNum type="romanUcPeriod"/>
            </a:pPr>
            <a:r>
              <a:rPr lang="en-US" dirty="0" smtClean="0"/>
              <a:t>DHCP Overview</a:t>
            </a:r>
          </a:p>
          <a:p>
            <a:pPr marL="596646" indent="-514350">
              <a:buClrTx/>
              <a:buFont typeface="+mj-lt"/>
              <a:buAutoNum type="romanUcPeriod"/>
            </a:pPr>
            <a:r>
              <a:rPr lang="en-US" dirty="0" smtClean="0"/>
              <a:t>How DHCP Works</a:t>
            </a:r>
          </a:p>
          <a:p>
            <a:pPr marL="596646" indent="-514350">
              <a:buClrTx/>
              <a:buFont typeface="+mj-lt"/>
              <a:buAutoNum type="romanUcPeriod"/>
            </a:pPr>
            <a:r>
              <a:rPr lang="en-US" dirty="0" smtClean="0"/>
              <a:t>DHCP Options</a:t>
            </a:r>
          </a:p>
          <a:p>
            <a:pPr marL="596646" indent="-514350">
              <a:buClrTx/>
              <a:buFont typeface="+mj-lt"/>
              <a:buAutoNum type="romanUcPeriod"/>
            </a:pPr>
            <a:r>
              <a:rPr lang="en-US" dirty="0" smtClean="0"/>
              <a:t>DHCP Server Overview</a:t>
            </a:r>
          </a:p>
          <a:p>
            <a:pPr marL="596646" indent="-514350">
              <a:buClrTx/>
              <a:buFont typeface="+mj-lt"/>
              <a:buAutoNum type="romanUcPeriod"/>
            </a:pPr>
            <a:r>
              <a:rPr lang="en-US" dirty="0" err="1" smtClean="0"/>
              <a:t>Ipconfig</a:t>
            </a:r>
            <a:r>
              <a:rPr lang="en-US" dirty="0" smtClean="0"/>
              <a:t>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64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</TotalTime>
  <Words>24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Dynamic Host Configuration Protocol (DHCP)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Host Configuration Protocol (DHCP)</dc:title>
  <dc:creator>Nguyen Tien Dat</dc:creator>
  <cp:lastModifiedBy>Nguyen Tien Dat</cp:lastModifiedBy>
  <cp:revision>2</cp:revision>
  <dcterms:created xsi:type="dcterms:W3CDTF">2015-06-23T08:39:29Z</dcterms:created>
  <dcterms:modified xsi:type="dcterms:W3CDTF">2015-06-23T08:47:29Z</dcterms:modified>
</cp:coreProperties>
</file>