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98" r:id="rId3"/>
    <p:sldId id="299" r:id="rId4"/>
    <p:sldId id="309" r:id="rId5"/>
    <p:sldId id="310" r:id="rId6"/>
    <p:sldId id="305" r:id="rId7"/>
    <p:sldId id="301" r:id="rId8"/>
    <p:sldId id="308" r:id="rId9"/>
    <p:sldId id="300" r:id="rId10"/>
    <p:sldId id="306" r:id="rId11"/>
    <p:sldId id="303" r:id="rId12"/>
    <p:sldId id="261" r:id="rId13"/>
    <p:sldId id="263" r:id="rId14"/>
    <p:sldId id="307" r:id="rId15"/>
    <p:sldId id="304" r:id="rId16"/>
    <p:sldId id="311" r:id="rId17"/>
    <p:sldId id="312" r:id="rId18"/>
    <p:sldId id="313" r:id="rId19"/>
    <p:sldId id="314" r:id="rId20"/>
    <p:sldId id="315" r:id="rId21"/>
    <p:sldId id="316" r:id="rId22"/>
    <p:sldId id="293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6" d="100"/>
          <a:sy n="76" d="100"/>
        </p:scale>
        <p:origin x="-1206" y="2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5D1696-32F6-4322-B0BF-68A7F30FCEA7}" type="doc">
      <dgm:prSet loTypeId="urn:microsoft.com/office/officeart/2005/8/layout/target1" loCatId="relationship" qsTypeId="urn:microsoft.com/office/officeart/2005/8/quickstyle/simple1" qsCatId="simple" csTypeId="urn:microsoft.com/office/officeart/2005/8/colors/accent1_5" csCatId="accent1" phldr="1"/>
      <dgm:spPr/>
    </dgm:pt>
    <dgm:pt modelId="{4DF3FA27-245E-4408-9F50-1C1E41ACAA21}">
      <dgm:prSet phldrT="[Text]"/>
      <dgm:spPr/>
      <dgm:t>
        <a:bodyPr/>
        <a:lstStyle/>
        <a:p>
          <a:r>
            <a:rPr lang="en-US" dirty="0" smtClean="0">
              <a:solidFill>
                <a:srgbClr val="FFC000"/>
              </a:solidFill>
            </a:rPr>
            <a:t>Unit</a:t>
          </a:r>
          <a:r>
            <a:rPr lang="en-US" dirty="0" smtClean="0"/>
            <a:t> Testing (do the parts perform correctly alone?)</a:t>
          </a:r>
          <a:endParaRPr lang="en-US" dirty="0"/>
        </a:p>
      </dgm:t>
    </dgm:pt>
    <dgm:pt modelId="{02D59345-EDF7-430A-B1D9-1F0290FD0C6A}" type="parTrans" cxnId="{670D8FD5-8687-4BE7-86FB-721CCA27742E}">
      <dgm:prSet/>
      <dgm:spPr/>
      <dgm:t>
        <a:bodyPr/>
        <a:lstStyle/>
        <a:p>
          <a:endParaRPr lang="en-US"/>
        </a:p>
      </dgm:t>
    </dgm:pt>
    <dgm:pt modelId="{08BBBAB8-4CB3-4943-AC12-B061DADF5674}" type="sibTrans" cxnId="{670D8FD5-8687-4BE7-86FB-721CCA27742E}">
      <dgm:prSet/>
      <dgm:spPr/>
      <dgm:t>
        <a:bodyPr/>
        <a:lstStyle/>
        <a:p>
          <a:endParaRPr lang="en-US"/>
        </a:p>
      </dgm:t>
    </dgm:pt>
    <dgm:pt modelId="{B0B05792-3DBD-4363-9D2B-49AB414CD647}">
      <dgm:prSet phldrT="[Text]"/>
      <dgm:spPr/>
      <dgm:t>
        <a:bodyPr/>
        <a:lstStyle/>
        <a:p>
          <a:r>
            <a:rPr lang="en-US" dirty="0" smtClean="0">
              <a:solidFill>
                <a:srgbClr val="FFC000"/>
              </a:solidFill>
            </a:rPr>
            <a:t>Integration</a:t>
          </a:r>
          <a:r>
            <a:rPr lang="en-US" dirty="0" smtClean="0"/>
            <a:t> Testing (do the parts perform correctly together?)</a:t>
          </a:r>
          <a:endParaRPr lang="en-US" dirty="0"/>
        </a:p>
      </dgm:t>
    </dgm:pt>
    <dgm:pt modelId="{919787AE-C8F4-4171-B412-60DA51F2892E}" type="parTrans" cxnId="{4293C677-4FD1-4C39-8893-AE84B3B0F694}">
      <dgm:prSet/>
      <dgm:spPr/>
      <dgm:t>
        <a:bodyPr/>
        <a:lstStyle/>
        <a:p>
          <a:endParaRPr lang="en-US"/>
        </a:p>
      </dgm:t>
    </dgm:pt>
    <dgm:pt modelId="{4D2548FF-FD2E-4406-A181-74694A015976}" type="sibTrans" cxnId="{4293C677-4FD1-4C39-8893-AE84B3B0F694}">
      <dgm:prSet/>
      <dgm:spPr/>
      <dgm:t>
        <a:bodyPr/>
        <a:lstStyle/>
        <a:p>
          <a:endParaRPr lang="en-US"/>
        </a:p>
      </dgm:t>
    </dgm:pt>
    <dgm:pt modelId="{DCFC6E51-72DB-4046-B0D2-27B93F6498AB}">
      <dgm:prSet phldrT="[Text]"/>
      <dgm:spPr/>
      <dgm:t>
        <a:bodyPr/>
        <a:lstStyle/>
        <a:p>
          <a:r>
            <a:rPr lang="en-US" dirty="0" smtClean="0">
              <a:solidFill>
                <a:srgbClr val="FFC000"/>
              </a:solidFill>
            </a:rPr>
            <a:t>User Acceptance </a:t>
          </a:r>
          <a:r>
            <a:rPr lang="en-US" dirty="0" smtClean="0"/>
            <a:t>Testing (does the system meet the end user’s expectations?)</a:t>
          </a:r>
          <a:endParaRPr lang="en-US" dirty="0"/>
        </a:p>
      </dgm:t>
    </dgm:pt>
    <dgm:pt modelId="{999691EA-41F6-42BA-B35C-7357A42F78E4}" type="parTrans" cxnId="{02134912-C5BF-4259-A64D-480C8EB10991}">
      <dgm:prSet/>
      <dgm:spPr/>
      <dgm:t>
        <a:bodyPr/>
        <a:lstStyle/>
        <a:p>
          <a:endParaRPr lang="en-US"/>
        </a:p>
      </dgm:t>
    </dgm:pt>
    <dgm:pt modelId="{597C3491-C1A7-42F8-A6F0-88B41697FE8B}" type="sibTrans" cxnId="{02134912-C5BF-4259-A64D-480C8EB10991}">
      <dgm:prSet/>
      <dgm:spPr/>
      <dgm:t>
        <a:bodyPr/>
        <a:lstStyle/>
        <a:p>
          <a:endParaRPr lang="en-US"/>
        </a:p>
      </dgm:t>
    </dgm:pt>
    <dgm:pt modelId="{293FF3FD-0D9E-4CC4-A70C-2B4E422F9E49}" type="pres">
      <dgm:prSet presAssocID="{F05D1696-32F6-4322-B0BF-68A7F30FCEA7}" presName="composite" presStyleCnt="0">
        <dgm:presLayoutVars>
          <dgm:chMax val="5"/>
          <dgm:dir/>
          <dgm:resizeHandles val="exact"/>
        </dgm:presLayoutVars>
      </dgm:prSet>
      <dgm:spPr/>
    </dgm:pt>
    <dgm:pt modelId="{EB06206B-7168-49B2-9831-F80120B150E3}" type="pres">
      <dgm:prSet presAssocID="{4DF3FA27-245E-4408-9F50-1C1E41ACAA21}" presName="circle1" presStyleLbl="lnNode1" presStyleIdx="0" presStyleCnt="3"/>
      <dgm:spPr/>
    </dgm:pt>
    <dgm:pt modelId="{F65739BD-0977-4E29-B2EA-9D59A4DDBAA3}" type="pres">
      <dgm:prSet presAssocID="{4DF3FA27-245E-4408-9F50-1C1E41ACAA21}" presName="text1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4D660F-2FB2-4625-94C5-40C4C200FB6E}" type="pres">
      <dgm:prSet presAssocID="{4DF3FA27-245E-4408-9F50-1C1E41ACAA21}" presName="line1" presStyleLbl="callout" presStyleIdx="0" presStyleCnt="6"/>
      <dgm:spPr/>
    </dgm:pt>
    <dgm:pt modelId="{C30C7F9C-5632-471D-BFD3-FD719804FFD7}" type="pres">
      <dgm:prSet presAssocID="{4DF3FA27-245E-4408-9F50-1C1E41ACAA21}" presName="d1" presStyleLbl="callout" presStyleIdx="1" presStyleCnt="6"/>
      <dgm:spPr/>
      <dgm:t>
        <a:bodyPr/>
        <a:lstStyle/>
        <a:p>
          <a:endParaRPr lang="en-US"/>
        </a:p>
      </dgm:t>
    </dgm:pt>
    <dgm:pt modelId="{8923DF88-BDFF-4048-89F2-8786C7216360}" type="pres">
      <dgm:prSet presAssocID="{B0B05792-3DBD-4363-9D2B-49AB414CD647}" presName="circle2" presStyleLbl="lnNode1" presStyleIdx="1" presStyleCnt="3"/>
      <dgm:spPr/>
    </dgm:pt>
    <dgm:pt modelId="{2C164E66-5C05-4942-B43F-746CBFD51309}" type="pres">
      <dgm:prSet presAssocID="{B0B05792-3DBD-4363-9D2B-49AB414CD647}" presName="text2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BF8F36-9A37-4B4B-ADFE-0CA541C6A175}" type="pres">
      <dgm:prSet presAssocID="{B0B05792-3DBD-4363-9D2B-49AB414CD647}" presName="line2" presStyleLbl="callout" presStyleIdx="2" presStyleCnt="6"/>
      <dgm:spPr/>
    </dgm:pt>
    <dgm:pt modelId="{61A58FA1-76F6-42D5-9FC7-21136DD82163}" type="pres">
      <dgm:prSet presAssocID="{B0B05792-3DBD-4363-9D2B-49AB414CD647}" presName="d2" presStyleLbl="callout" presStyleIdx="3" presStyleCnt="6"/>
      <dgm:spPr/>
    </dgm:pt>
    <dgm:pt modelId="{F4E94A32-CB14-42F2-AF88-B9F2A33F3F0A}" type="pres">
      <dgm:prSet presAssocID="{DCFC6E51-72DB-4046-B0D2-27B93F6498AB}" presName="circle3" presStyleLbl="lnNode1" presStyleIdx="2" presStyleCnt="3"/>
      <dgm:spPr/>
    </dgm:pt>
    <dgm:pt modelId="{F430CF9B-F468-4498-9A6C-CFA75EEE7455}" type="pres">
      <dgm:prSet presAssocID="{DCFC6E51-72DB-4046-B0D2-27B93F6498AB}" presName="text3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A4718E-D899-467B-9F0F-4D37E0284797}" type="pres">
      <dgm:prSet presAssocID="{DCFC6E51-72DB-4046-B0D2-27B93F6498AB}" presName="line3" presStyleLbl="callout" presStyleIdx="4" presStyleCnt="6"/>
      <dgm:spPr/>
    </dgm:pt>
    <dgm:pt modelId="{6191999B-DE46-4A4B-959C-A2DA9F606191}" type="pres">
      <dgm:prSet presAssocID="{DCFC6E51-72DB-4046-B0D2-27B93F6498AB}" presName="d3" presStyleLbl="callout" presStyleIdx="5" presStyleCnt="6"/>
      <dgm:spPr/>
    </dgm:pt>
  </dgm:ptLst>
  <dgm:cxnLst>
    <dgm:cxn modelId="{34D7D7E7-FA02-42E2-87DA-DFA3683B69A3}" type="presOf" srcId="{4DF3FA27-245E-4408-9F50-1C1E41ACAA21}" destId="{F65739BD-0977-4E29-B2EA-9D59A4DDBAA3}" srcOrd="0" destOrd="0" presId="urn:microsoft.com/office/officeart/2005/8/layout/target1"/>
    <dgm:cxn modelId="{4293C677-4FD1-4C39-8893-AE84B3B0F694}" srcId="{F05D1696-32F6-4322-B0BF-68A7F30FCEA7}" destId="{B0B05792-3DBD-4363-9D2B-49AB414CD647}" srcOrd="1" destOrd="0" parTransId="{919787AE-C8F4-4171-B412-60DA51F2892E}" sibTransId="{4D2548FF-FD2E-4406-A181-74694A015976}"/>
    <dgm:cxn modelId="{E5ABDC05-4E23-439A-BA82-6D12FCC0CEF2}" type="presOf" srcId="{F05D1696-32F6-4322-B0BF-68A7F30FCEA7}" destId="{293FF3FD-0D9E-4CC4-A70C-2B4E422F9E49}" srcOrd="0" destOrd="0" presId="urn:microsoft.com/office/officeart/2005/8/layout/target1"/>
    <dgm:cxn modelId="{8CFBF5AE-F2B9-4129-B157-19A353396B08}" type="presOf" srcId="{B0B05792-3DBD-4363-9D2B-49AB414CD647}" destId="{2C164E66-5C05-4942-B43F-746CBFD51309}" srcOrd="0" destOrd="0" presId="urn:microsoft.com/office/officeart/2005/8/layout/target1"/>
    <dgm:cxn modelId="{02134912-C5BF-4259-A64D-480C8EB10991}" srcId="{F05D1696-32F6-4322-B0BF-68A7F30FCEA7}" destId="{DCFC6E51-72DB-4046-B0D2-27B93F6498AB}" srcOrd="2" destOrd="0" parTransId="{999691EA-41F6-42BA-B35C-7357A42F78E4}" sibTransId="{597C3491-C1A7-42F8-A6F0-88B41697FE8B}"/>
    <dgm:cxn modelId="{AF740E2E-58CA-4073-9BEA-7371F2C5A70F}" type="presOf" srcId="{DCFC6E51-72DB-4046-B0D2-27B93F6498AB}" destId="{F430CF9B-F468-4498-9A6C-CFA75EEE7455}" srcOrd="0" destOrd="0" presId="urn:microsoft.com/office/officeart/2005/8/layout/target1"/>
    <dgm:cxn modelId="{670D8FD5-8687-4BE7-86FB-721CCA27742E}" srcId="{F05D1696-32F6-4322-B0BF-68A7F30FCEA7}" destId="{4DF3FA27-245E-4408-9F50-1C1E41ACAA21}" srcOrd="0" destOrd="0" parTransId="{02D59345-EDF7-430A-B1D9-1F0290FD0C6A}" sibTransId="{08BBBAB8-4CB3-4943-AC12-B061DADF5674}"/>
    <dgm:cxn modelId="{C4C56426-863D-4057-A85A-00B2ECA37368}" type="presParOf" srcId="{293FF3FD-0D9E-4CC4-A70C-2B4E422F9E49}" destId="{EB06206B-7168-49B2-9831-F80120B150E3}" srcOrd="0" destOrd="0" presId="urn:microsoft.com/office/officeart/2005/8/layout/target1"/>
    <dgm:cxn modelId="{9F420424-11EE-4815-835A-39EE57E1D25E}" type="presParOf" srcId="{293FF3FD-0D9E-4CC4-A70C-2B4E422F9E49}" destId="{F65739BD-0977-4E29-B2EA-9D59A4DDBAA3}" srcOrd="1" destOrd="0" presId="urn:microsoft.com/office/officeart/2005/8/layout/target1"/>
    <dgm:cxn modelId="{40A26CF6-75DA-4CA5-8F6D-603306F96251}" type="presParOf" srcId="{293FF3FD-0D9E-4CC4-A70C-2B4E422F9E49}" destId="{C94D660F-2FB2-4625-94C5-40C4C200FB6E}" srcOrd="2" destOrd="0" presId="urn:microsoft.com/office/officeart/2005/8/layout/target1"/>
    <dgm:cxn modelId="{7AF29EC1-99F6-446D-8F75-1B0E504A53C0}" type="presParOf" srcId="{293FF3FD-0D9E-4CC4-A70C-2B4E422F9E49}" destId="{C30C7F9C-5632-471D-BFD3-FD719804FFD7}" srcOrd="3" destOrd="0" presId="urn:microsoft.com/office/officeart/2005/8/layout/target1"/>
    <dgm:cxn modelId="{46264BD8-2BFC-4188-9ECF-040E77752EC0}" type="presParOf" srcId="{293FF3FD-0D9E-4CC4-A70C-2B4E422F9E49}" destId="{8923DF88-BDFF-4048-89F2-8786C7216360}" srcOrd="4" destOrd="0" presId="urn:microsoft.com/office/officeart/2005/8/layout/target1"/>
    <dgm:cxn modelId="{C7B4490C-3D01-42DF-8EBF-8E02C2077427}" type="presParOf" srcId="{293FF3FD-0D9E-4CC4-A70C-2B4E422F9E49}" destId="{2C164E66-5C05-4942-B43F-746CBFD51309}" srcOrd="5" destOrd="0" presId="urn:microsoft.com/office/officeart/2005/8/layout/target1"/>
    <dgm:cxn modelId="{35BB5BEA-DD48-45DF-BD17-B48AC964842D}" type="presParOf" srcId="{293FF3FD-0D9E-4CC4-A70C-2B4E422F9E49}" destId="{A8BF8F36-9A37-4B4B-ADFE-0CA541C6A175}" srcOrd="6" destOrd="0" presId="urn:microsoft.com/office/officeart/2005/8/layout/target1"/>
    <dgm:cxn modelId="{326D0324-8D74-4454-B243-FC56A9CED594}" type="presParOf" srcId="{293FF3FD-0D9E-4CC4-A70C-2B4E422F9E49}" destId="{61A58FA1-76F6-42D5-9FC7-21136DD82163}" srcOrd="7" destOrd="0" presId="urn:microsoft.com/office/officeart/2005/8/layout/target1"/>
    <dgm:cxn modelId="{384B2AB5-6F55-49BC-ABB5-A39A93C4744E}" type="presParOf" srcId="{293FF3FD-0D9E-4CC4-A70C-2B4E422F9E49}" destId="{F4E94A32-CB14-42F2-AF88-B9F2A33F3F0A}" srcOrd="8" destOrd="0" presId="urn:microsoft.com/office/officeart/2005/8/layout/target1"/>
    <dgm:cxn modelId="{460F7327-A375-4F5E-BCE8-1340C7A26BD7}" type="presParOf" srcId="{293FF3FD-0D9E-4CC4-A70C-2B4E422F9E49}" destId="{F430CF9B-F468-4498-9A6C-CFA75EEE7455}" srcOrd="9" destOrd="0" presId="urn:microsoft.com/office/officeart/2005/8/layout/target1"/>
    <dgm:cxn modelId="{F848B065-2A69-4FCC-91CB-735B3BDD38C7}" type="presParOf" srcId="{293FF3FD-0D9E-4CC4-A70C-2B4E422F9E49}" destId="{9CA4718E-D899-467B-9F0F-4D37E0284797}" srcOrd="10" destOrd="0" presId="urn:microsoft.com/office/officeart/2005/8/layout/target1"/>
    <dgm:cxn modelId="{3527AB6D-C634-47CE-9E7F-96272DC13780}" type="presParOf" srcId="{293FF3FD-0D9E-4CC4-A70C-2B4E422F9E49}" destId="{6191999B-DE46-4A4B-959C-A2DA9F606191}" srcOrd="11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EAB0DBA-CC3B-4FD7-82BE-43B86B6FC91E}" type="doc">
      <dgm:prSet loTypeId="urn:microsoft.com/office/officeart/2005/8/layout/hierarchy4" loCatId="hierarchy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FFA76048-E8F3-4829-B043-EE340039509D}">
      <dgm:prSet phldrT="[Text]"/>
      <dgm:spPr/>
      <dgm:t>
        <a:bodyPr/>
        <a:lstStyle/>
        <a:p>
          <a:r>
            <a:rPr lang="en-US" dirty="0" smtClean="0"/>
            <a:t>Test Project</a:t>
          </a:r>
          <a:endParaRPr lang="en-US" dirty="0"/>
        </a:p>
      </dgm:t>
    </dgm:pt>
    <dgm:pt modelId="{99A54421-BB84-4F09-B9AF-F2F2915B19E3}" type="parTrans" cxnId="{61636B3C-C035-404D-A558-673CD42C9DA4}">
      <dgm:prSet/>
      <dgm:spPr/>
      <dgm:t>
        <a:bodyPr/>
        <a:lstStyle/>
        <a:p>
          <a:endParaRPr lang="en-US"/>
        </a:p>
      </dgm:t>
    </dgm:pt>
    <dgm:pt modelId="{69BBC61F-8A20-4A4E-8F1F-8D065EF6E2B8}" type="sibTrans" cxnId="{61636B3C-C035-404D-A558-673CD42C9DA4}">
      <dgm:prSet/>
      <dgm:spPr/>
      <dgm:t>
        <a:bodyPr/>
        <a:lstStyle/>
        <a:p>
          <a:endParaRPr lang="en-US"/>
        </a:p>
      </dgm:t>
    </dgm:pt>
    <dgm:pt modelId="{B493535D-B27B-49BF-8C50-31F43115612D}">
      <dgm:prSet phldrT="[Text]"/>
      <dgm:spPr/>
      <dgm:t>
        <a:bodyPr/>
        <a:lstStyle/>
        <a:p>
          <a:r>
            <a:rPr lang="en-US" dirty="0" smtClean="0"/>
            <a:t>Test Fixture</a:t>
          </a:r>
          <a:endParaRPr lang="en-US" dirty="0"/>
        </a:p>
      </dgm:t>
    </dgm:pt>
    <dgm:pt modelId="{EEE9B13E-268B-49F8-BD7F-30201A5457D0}" type="parTrans" cxnId="{68A84250-378B-464F-9A78-73B813D57421}">
      <dgm:prSet/>
      <dgm:spPr/>
      <dgm:t>
        <a:bodyPr/>
        <a:lstStyle/>
        <a:p>
          <a:endParaRPr lang="en-US"/>
        </a:p>
      </dgm:t>
    </dgm:pt>
    <dgm:pt modelId="{E9B0A405-761A-466B-BB31-D1ABC3AFD4ED}" type="sibTrans" cxnId="{68A84250-378B-464F-9A78-73B813D57421}">
      <dgm:prSet/>
      <dgm:spPr/>
      <dgm:t>
        <a:bodyPr/>
        <a:lstStyle/>
        <a:p>
          <a:endParaRPr lang="en-US"/>
        </a:p>
      </dgm:t>
    </dgm:pt>
    <dgm:pt modelId="{32EE147F-764A-48A9-834E-DE8AF96CF5D1}">
      <dgm:prSet phldrT="[Text]"/>
      <dgm:spPr/>
      <dgm:t>
        <a:bodyPr/>
        <a:lstStyle/>
        <a:p>
          <a:r>
            <a:rPr lang="en-US" dirty="0" smtClean="0"/>
            <a:t>Test</a:t>
          </a:r>
          <a:endParaRPr lang="en-US" dirty="0"/>
        </a:p>
      </dgm:t>
    </dgm:pt>
    <dgm:pt modelId="{D51A3BBA-E754-4109-91A6-F357152F6E24}" type="parTrans" cxnId="{544C7B7F-85A9-4704-AAF5-382DC362A4E0}">
      <dgm:prSet/>
      <dgm:spPr/>
      <dgm:t>
        <a:bodyPr/>
        <a:lstStyle/>
        <a:p>
          <a:endParaRPr lang="en-US"/>
        </a:p>
      </dgm:t>
    </dgm:pt>
    <dgm:pt modelId="{9F008F9D-A96C-4286-BF3E-E38D33E30B35}" type="sibTrans" cxnId="{544C7B7F-85A9-4704-AAF5-382DC362A4E0}">
      <dgm:prSet/>
      <dgm:spPr/>
      <dgm:t>
        <a:bodyPr/>
        <a:lstStyle/>
        <a:p>
          <a:endParaRPr lang="en-US"/>
        </a:p>
      </dgm:t>
    </dgm:pt>
    <dgm:pt modelId="{A742F911-6540-464C-AB99-80FF95B224C2}">
      <dgm:prSet phldrT="[Text]"/>
      <dgm:spPr/>
      <dgm:t>
        <a:bodyPr/>
        <a:lstStyle/>
        <a:p>
          <a:r>
            <a:rPr lang="en-US" dirty="0" smtClean="0"/>
            <a:t>Test</a:t>
          </a:r>
          <a:endParaRPr lang="en-US" dirty="0"/>
        </a:p>
      </dgm:t>
    </dgm:pt>
    <dgm:pt modelId="{38339552-A240-4596-B4A7-A6E2715F9AE0}" type="parTrans" cxnId="{A0805921-BAE0-4FA9-B64F-852541D7DB3B}">
      <dgm:prSet/>
      <dgm:spPr/>
      <dgm:t>
        <a:bodyPr/>
        <a:lstStyle/>
        <a:p>
          <a:endParaRPr lang="en-US"/>
        </a:p>
      </dgm:t>
    </dgm:pt>
    <dgm:pt modelId="{6B1F6000-B274-4CB1-8CB2-8A3AC3F73494}" type="sibTrans" cxnId="{A0805921-BAE0-4FA9-B64F-852541D7DB3B}">
      <dgm:prSet/>
      <dgm:spPr/>
      <dgm:t>
        <a:bodyPr/>
        <a:lstStyle/>
        <a:p>
          <a:endParaRPr lang="en-US"/>
        </a:p>
      </dgm:t>
    </dgm:pt>
    <dgm:pt modelId="{1D2A54A2-07DD-4A16-89B7-E613ED31764D}">
      <dgm:prSet phldrT="[Text]"/>
      <dgm:spPr/>
      <dgm:t>
        <a:bodyPr/>
        <a:lstStyle/>
        <a:p>
          <a:r>
            <a:rPr lang="en-US" dirty="0" smtClean="0"/>
            <a:t>Test Fixture</a:t>
          </a:r>
          <a:endParaRPr lang="en-US" dirty="0"/>
        </a:p>
      </dgm:t>
    </dgm:pt>
    <dgm:pt modelId="{83516C81-8679-4453-BC8B-C198009DE24E}" type="parTrans" cxnId="{80C204D0-294D-4E64-95A7-6452F6BF1F7E}">
      <dgm:prSet/>
      <dgm:spPr/>
      <dgm:t>
        <a:bodyPr/>
        <a:lstStyle/>
        <a:p>
          <a:endParaRPr lang="en-US"/>
        </a:p>
      </dgm:t>
    </dgm:pt>
    <dgm:pt modelId="{D880FD8F-A56B-4FCA-8702-A8E57847C16A}" type="sibTrans" cxnId="{80C204D0-294D-4E64-95A7-6452F6BF1F7E}">
      <dgm:prSet/>
      <dgm:spPr/>
      <dgm:t>
        <a:bodyPr/>
        <a:lstStyle/>
        <a:p>
          <a:endParaRPr lang="en-US"/>
        </a:p>
      </dgm:t>
    </dgm:pt>
    <dgm:pt modelId="{ABFE251E-F267-4103-8E74-0B51B1537EC2}">
      <dgm:prSet phldrT="[Text]"/>
      <dgm:spPr/>
      <dgm:t>
        <a:bodyPr/>
        <a:lstStyle/>
        <a:p>
          <a:r>
            <a:rPr lang="en-US" dirty="0" smtClean="0"/>
            <a:t>Test</a:t>
          </a:r>
          <a:endParaRPr lang="en-US" dirty="0"/>
        </a:p>
      </dgm:t>
    </dgm:pt>
    <dgm:pt modelId="{CCF6B367-D597-459E-916C-A95CEC789A2C}" type="parTrans" cxnId="{8F0BB441-C339-469D-93CE-3B00EC07B6F3}">
      <dgm:prSet/>
      <dgm:spPr/>
      <dgm:t>
        <a:bodyPr/>
        <a:lstStyle/>
        <a:p>
          <a:endParaRPr lang="en-US"/>
        </a:p>
      </dgm:t>
    </dgm:pt>
    <dgm:pt modelId="{2082657C-FE97-4690-95C0-C6D601EA990C}" type="sibTrans" cxnId="{8F0BB441-C339-469D-93CE-3B00EC07B6F3}">
      <dgm:prSet/>
      <dgm:spPr/>
      <dgm:t>
        <a:bodyPr/>
        <a:lstStyle/>
        <a:p>
          <a:endParaRPr lang="en-US"/>
        </a:p>
      </dgm:t>
    </dgm:pt>
    <dgm:pt modelId="{2B4D3A90-2D0E-47EC-B574-F39B2A62E87B}">
      <dgm:prSet phldrT="[Text]"/>
      <dgm:spPr/>
      <dgm:t>
        <a:bodyPr/>
        <a:lstStyle/>
        <a:p>
          <a:r>
            <a:rPr lang="en-US" dirty="0" smtClean="0"/>
            <a:t>Test</a:t>
          </a:r>
          <a:endParaRPr lang="en-US" dirty="0"/>
        </a:p>
      </dgm:t>
    </dgm:pt>
    <dgm:pt modelId="{910ECB5F-D054-4021-B7F5-5D31E5795346}" type="parTrans" cxnId="{5C649CFE-E491-4869-9180-D2DB6A1324C2}">
      <dgm:prSet/>
      <dgm:spPr/>
      <dgm:t>
        <a:bodyPr/>
        <a:lstStyle/>
        <a:p>
          <a:endParaRPr lang="en-US"/>
        </a:p>
      </dgm:t>
    </dgm:pt>
    <dgm:pt modelId="{152F8B9B-BECB-4455-BB7A-69A255F15F27}" type="sibTrans" cxnId="{5C649CFE-E491-4869-9180-D2DB6A1324C2}">
      <dgm:prSet/>
      <dgm:spPr/>
      <dgm:t>
        <a:bodyPr/>
        <a:lstStyle/>
        <a:p>
          <a:endParaRPr lang="en-US"/>
        </a:p>
      </dgm:t>
    </dgm:pt>
    <dgm:pt modelId="{86586FF4-D2B5-486B-8E88-AFA3EC2F3524}">
      <dgm:prSet phldrT="[Text]"/>
      <dgm:spPr/>
      <dgm:t>
        <a:bodyPr/>
        <a:lstStyle/>
        <a:p>
          <a:r>
            <a:rPr lang="en-US" dirty="0" smtClean="0"/>
            <a:t>Test</a:t>
          </a:r>
          <a:endParaRPr lang="en-US" dirty="0"/>
        </a:p>
      </dgm:t>
    </dgm:pt>
    <dgm:pt modelId="{F3854FAE-7DE7-4568-BB88-29AFEAC891CB}" type="parTrans" cxnId="{E198516E-B1AA-4A24-9CAF-BD942B03C7FA}">
      <dgm:prSet/>
      <dgm:spPr/>
    </dgm:pt>
    <dgm:pt modelId="{4D781F87-C2BD-4591-8451-611860D35A7E}" type="sibTrans" cxnId="{E198516E-B1AA-4A24-9CAF-BD942B03C7FA}">
      <dgm:prSet/>
      <dgm:spPr/>
    </dgm:pt>
    <dgm:pt modelId="{C60A85B0-E18C-45CA-A2E0-A37A358757AF}">
      <dgm:prSet phldrT="[Text]"/>
      <dgm:spPr/>
      <dgm:t>
        <a:bodyPr/>
        <a:lstStyle/>
        <a:p>
          <a:r>
            <a:rPr lang="en-US" dirty="0" smtClean="0"/>
            <a:t>Test</a:t>
          </a:r>
          <a:endParaRPr lang="en-US" dirty="0"/>
        </a:p>
      </dgm:t>
    </dgm:pt>
    <dgm:pt modelId="{A3AFC4C6-5CEA-4A05-B603-0B3F3BDD3C07}" type="parTrans" cxnId="{9F5E2AF6-BCAF-4174-87B0-D56E0464D4BF}">
      <dgm:prSet/>
      <dgm:spPr/>
    </dgm:pt>
    <dgm:pt modelId="{123666B9-8975-4923-8FE2-7E0DA64BC507}" type="sibTrans" cxnId="{9F5E2AF6-BCAF-4174-87B0-D56E0464D4BF}">
      <dgm:prSet/>
      <dgm:spPr/>
    </dgm:pt>
    <dgm:pt modelId="{68173597-803D-4EEE-A535-65F817D17477}">
      <dgm:prSet phldrT="[Text]"/>
      <dgm:spPr/>
      <dgm:t>
        <a:bodyPr/>
        <a:lstStyle/>
        <a:p>
          <a:r>
            <a:rPr lang="en-US" dirty="0" smtClean="0"/>
            <a:t>Test</a:t>
          </a:r>
          <a:endParaRPr lang="en-US" dirty="0"/>
        </a:p>
      </dgm:t>
    </dgm:pt>
    <dgm:pt modelId="{B30449CD-4166-4E79-8DB5-D9553E6861F0}" type="parTrans" cxnId="{DE6CFC59-CA38-4CA0-A344-60830D767F4B}">
      <dgm:prSet/>
      <dgm:spPr/>
    </dgm:pt>
    <dgm:pt modelId="{89030217-006E-4C10-9D27-516BC60190AB}" type="sibTrans" cxnId="{DE6CFC59-CA38-4CA0-A344-60830D767F4B}">
      <dgm:prSet/>
      <dgm:spPr/>
    </dgm:pt>
    <dgm:pt modelId="{AD5404AD-8EA0-4930-B393-3A85C945FD2B}">
      <dgm:prSet phldrT="[Text]"/>
      <dgm:spPr/>
      <dgm:t>
        <a:bodyPr/>
        <a:lstStyle/>
        <a:p>
          <a:r>
            <a:rPr lang="en-US" dirty="0" smtClean="0"/>
            <a:t>Test</a:t>
          </a:r>
          <a:endParaRPr lang="en-US" dirty="0"/>
        </a:p>
      </dgm:t>
    </dgm:pt>
    <dgm:pt modelId="{3818CE68-F060-40A2-85B4-BAE6AF05CADC}" type="parTrans" cxnId="{F1FAE583-4C5A-4108-A637-0A88E61A1554}">
      <dgm:prSet/>
      <dgm:spPr/>
    </dgm:pt>
    <dgm:pt modelId="{CA079452-C70F-4D7C-9A14-D0AAB9231B4B}" type="sibTrans" cxnId="{F1FAE583-4C5A-4108-A637-0A88E61A1554}">
      <dgm:prSet/>
      <dgm:spPr/>
    </dgm:pt>
    <dgm:pt modelId="{A1602C22-F1EB-4065-B640-4627C7DD74B5}" type="pres">
      <dgm:prSet presAssocID="{AEAB0DBA-CC3B-4FD7-82BE-43B86B6FC91E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7168660-053B-4E4D-AB25-EC8A8A5BAD28}" type="pres">
      <dgm:prSet presAssocID="{FFA76048-E8F3-4829-B043-EE340039509D}" presName="vertOne" presStyleCnt="0"/>
      <dgm:spPr/>
    </dgm:pt>
    <dgm:pt modelId="{BA79DAB6-4508-4BE4-9A29-5CF903CBEFBB}" type="pres">
      <dgm:prSet presAssocID="{FFA76048-E8F3-4829-B043-EE340039509D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6600896-CAAF-4B3F-8086-0B9B92C0B8C8}" type="pres">
      <dgm:prSet presAssocID="{FFA76048-E8F3-4829-B043-EE340039509D}" presName="parTransOne" presStyleCnt="0"/>
      <dgm:spPr/>
    </dgm:pt>
    <dgm:pt modelId="{1B476B5B-D86A-44AE-A47D-856BE1DA9750}" type="pres">
      <dgm:prSet presAssocID="{FFA76048-E8F3-4829-B043-EE340039509D}" presName="horzOne" presStyleCnt="0"/>
      <dgm:spPr/>
    </dgm:pt>
    <dgm:pt modelId="{5A5E0AAC-0700-4695-9F13-42E91AAFB192}" type="pres">
      <dgm:prSet presAssocID="{B493535D-B27B-49BF-8C50-31F43115612D}" presName="vertTwo" presStyleCnt="0"/>
      <dgm:spPr/>
    </dgm:pt>
    <dgm:pt modelId="{31EA71D2-7033-4DC2-80DA-14365C5990AE}" type="pres">
      <dgm:prSet presAssocID="{B493535D-B27B-49BF-8C50-31F43115612D}" presName="txTwo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6272EBB-7B48-48EB-BFEA-DE067CF335E0}" type="pres">
      <dgm:prSet presAssocID="{B493535D-B27B-49BF-8C50-31F43115612D}" presName="parTransTwo" presStyleCnt="0"/>
      <dgm:spPr/>
    </dgm:pt>
    <dgm:pt modelId="{ECEC226F-93B6-4B68-B39F-1281573ABB10}" type="pres">
      <dgm:prSet presAssocID="{B493535D-B27B-49BF-8C50-31F43115612D}" presName="horzTwo" presStyleCnt="0"/>
      <dgm:spPr/>
    </dgm:pt>
    <dgm:pt modelId="{46E61ADB-E209-4CE4-A082-A4810E492D4F}" type="pres">
      <dgm:prSet presAssocID="{32EE147F-764A-48A9-834E-DE8AF96CF5D1}" presName="vertThree" presStyleCnt="0"/>
      <dgm:spPr/>
    </dgm:pt>
    <dgm:pt modelId="{30E6C070-D942-48E8-8F73-237B44510C34}" type="pres">
      <dgm:prSet presAssocID="{32EE147F-764A-48A9-834E-DE8AF96CF5D1}" presName="txThree" presStyleLbl="node3" presStyleIdx="0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B3A369A-2F46-4D08-A335-69C82F2ED0C9}" type="pres">
      <dgm:prSet presAssocID="{32EE147F-764A-48A9-834E-DE8AF96CF5D1}" presName="horzThree" presStyleCnt="0"/>
      <dgm:spPr/>
    </dgm:pt>
    <dgm:pt modelId="{985FECA8-8260-44D4-BF38-9101D9AF16F5}" type="pres">
      <dgm:prSet presAssocID="{9F008F9D-A96C-4286-BF3E-E38D33E30B35}" presName="sibSpaceThree" presStyleCnt="0"/>
      <dgm:spPr/>
    </dgm:pt>
    <dgm:pt modelId="{E003E7D7-C441-49A0-8E31-2A83972A8ADE}" type="pres">
      <dgm:prSet presAssocID="{A742F911-6540-464C-AB99-80FF95B224C2}" presName="vertThree" presStyleCnt="0"/>
      <dgm:spPr/>
    </dgm:pt>
    <dgm:pt modelId="{EDC55DA8-19F1-4178-8442-FA818795C432}" type="pres">
      <dgm:prSet presAssocID="{A742F911-6540-464C-AB99-80FF95B224C2}" presName="txThree" presStyleLbl="node3" presStyleIdx="1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8731EDC-2F1F-4087-A690-D08CEAF72E07}" type="pres">
      <dgm:prSet presAssocID="{A742F911-6540-464C-AB99-80FF95B224C2}" presName="horzThree" presStyleCnt="0"/>
      <dgm:spPr/>
    </dgm:pt>
    <dgm:pt modelId="{4386FBB4-C22E-4911-A5EE-2A8D5A39DA0C}" type="pres">
      <dgm:prSet presAssocID="{6B1F6000-B274-4CB1-8CB2-8A3AC3F73494}" presName="sibSpaceThree" presStyleCnt="0"/>
      <dgm:spPr/>
    </dgm:pt>
    <dgm:pt modelId="{83FBC1F2-1C7B-4CD1-A600-13480F30CAFB}" type="pres">
      <dgm:prSet presAssocID="{86586FF4-D2B5-486B-8E88-AFA3EC2F3524}" presName="vertThree" presStyleCnt="0"/>
      <dgm:spPr/>
    </dgm:pt>
    <dgm:pt modelId="{612B36B1-C71F-4A18-88EF-50DA3A46B6D9}" type="pres">
      <dgm:prSet presAssocID="{86586FF4-D2B5-486B-8E88-AFA3EC2F3524}" presName="txThree" presStyleLbl="node3" presStyleIdx="2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C06FD71-D05A-43F5-84B6-EBA49F9BF5A6}" type="pres">
      <dgm:prSet presAssocID="{86586FF4-D2B5-486B-8E88-AFA3EC2F3524}" presName="horzThree" presStyleCnt="0"/>
      <dgm:spPr/>
    </dgm:pt>
    <dgm:pt modelId="{2DBA7018-A090-4C53-805D-21C4792BA966}" type="pres">
      <dgm:prSet presAssocID="{4D781F87-C2BD-4591-8451-611860D35A7E}" presName="sibSpaceThree" presStyleCnt="0"/>
      <dgm:spPr/>
    </dgm:pt>
    <dgm:pt modelId="{B8742A92-5BDD-4AA4-90B3-A532DF39CABE}" type="pres">
      <dgm:prSet presAssocID="{C60A85B0-E18C-45CA-A2E0-A37A358757AF}" presName="vertThree" presStyleCnt="0"/>
      <dgm:spPr/>
    </dgm:pt>
    <dgm:pt modelId="{A2108934-F0A6-459C-B5D2-0E61BB99B1DF}" type="pres">
      <dgm:prSet presAssocID="{C60A85B0-E18C-45CA-A2E0-A37A358757AF}" presName="txThree" presStyleLbl="node3" presStyleIdx="3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C056140-CB9D-4B1E-9519-0B1EDC4168E3}" type="pres">
      <dgm:prSet presAssocID="{C60A85B0-E18C-45CA-A2E0-A37A358757AF}" presName="horzThree" presStyleCnt="0"/>
      <dgm:spPr/>
    </dgm:pt>
    <dgm:pt modelId="{576DBFE2-C0A5-40C4-9EFF-2FA998A5AD96}" type="pres">
      <dgm:prSet presAssocID="{E9B0A405-761A-466B-BB31-D1ABC3AFD4ED}" presName="sibSpaceTwo" presStyleCnt="0"/>
      <dgm:spPr/>
    </dgm:pt>
    <dgm:pt modelId="{DE73F228-748A-4EB2-B658-1AAD54C3950A}" type="pres">
      <dgm:prSet presAssocID="{1D2A54A2-07DD-4A16-89B7-E613ED31764D}" presName="vertTwo" presStyleCnt="0"/>
      <dgm:spPr/>
    </dgm:pt>
    <dgm:pt modelId="{CE922C09-EB9A-4BFA-9EDA-5EA2B55922F4}" type="pres">
      <dgm:prSet presAssocID="{1D2A54A2-07DD-4A16-89B7-E613ED31764D}" presName="txTwo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0FF28E4-9DC1-46B5-8BF3-DD413A4B972B}" type="pres">
      <dgm:prSet presAssocID="{1D2A54A2-07DD-4A16-89B7-E613ED31764D}" presName="parTransTwo" presStyleCnt="0"/>
      <dgm:spPr/>
    </dgm:pt>
    <dgm:pt modelId="{93DCA2FB-644D-4380-AB59-DC2D06A5911E}" type="pres">
      <dgm:prSet presAssocID="{1D2A54A2-07DD-4A16-89B7-E613ED31764D}" presName="horzTwo" presStyleCnt="0"/>
      <dgm:spPr/>
    </dgm:pt>
    <dgm:pt modelId="{2A0DDDBB-AFB5-4388-987B-C46BE72A6E1A}" type="pres">
      <dgm:prSet presAssocID="{ABFE251E-F267-4103-8E74-0B51B1537EC2}" presName="vertThree" presStyleCnt="0"/>
      <dgm:spPr/>
    </dgm:pt>
    <dgm:pt modelId="{EF65DD08-6EF1-4280-9DAD-F8E5EF337D5F}" type="pres">
      <dgm:prSet presAssocID="{ABFE251E-F267-4103-8E74-0B51B1537EC2}" presName="txThree" presStyleLbl="node3" presStyleIdx="4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B3CAFBE-1E9E-47D0-A378-6C402EE987A6}" type="pres">
      <dgm:prSet presAssocID="{ABFE251E-F267-4103-8E74-0B51B1537EC2}" presName="horzThree" presStyleCnt="0"/>
      <dgm:spPr/>
    </dgm:pt>
    <dgm:pt modelId="{331BA842-AF09-4544-9D94-CB65BE2CF8B4}" type="pres">
      <dgm:prSet presAssocID="{2082657C-FE97-4690-95C0-C6D601EA990C}" presName="sibSpaceThree" presStyleCnt="0"/>
      <dgm:spPr/>
    </dgm:pt>
    <dgm:pt modelId="{3C8C4F1F-0B19-499D-A89A-9DCAB9D040F5}" type="pres">
      <dgm:prSet presAssocID="{2B4D3A90-2D0E-47EC-B574-F39B2A62E87B}" presName="vertThree" presStyleCnt="0"/>
      <dgm:spPr/>
    </dgm:pt>
    <dgm:pt modelId="{7362D576-E99A-4E58-8496-29EAC576D6F8}" type="pres">
      <dgm:prSet presAssocID="{2B4D3A90-2D0E-47EC-B574-F39B2A62E87B}" presName="txThree" presStyleLbl="node3" presStyleIdx="5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1DA8ACD-8986-43DF-96B0-4EFF63C535AE}" type="pres">
      <dgm:prSet presAssocID="{2B4D3A90-2D0E-47EC-B574-F39B2A62E87B}" presName="horzThree" presStyleCnt="0"/>
      <dgm:spPr/>
    </dgm:pt>
    <dgm:pt modelId="{920401BA-5302-4FEA-BAA5-409C75E4F742}" type="pres">
      <dgm:prSet presAssocID="{152F8B9B-BECB-4455-BB7A-69A255F15F27}" presName="sibSpaceThree" presStyleCnt="0"/>
      <dgm:spPr/>
    </dgm:pt>
    <dgm:pt modelId="{14DA9E9D-6E5A-4627-B422-46A2F7610D19}" type="pres">
      <dgm:prSet presAssocID="{68173597-803D-4EEE-A535-65F817D17477}" presName="vertThree" presStyleCnt="0"/>
      <dgm:spPr/>
    </dgm:pt>
    <dgm:pt modelId="{DD95D2F3-041A-4816-8E5C-18030D4683BD}" type="pres">
      <dgm:prSet presAssocID="{68173597-803D-4EEE-A535-65F817D17477}" presName="txThree" presStyleLbl="node3" presStyleIdx="6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5B17B61-F35A-4FE0-86D2-EC9944BFCE18}" type="pres">
      <dgm:prSet presAssocID="{68173597-803D-4EEE-A535-65F817D17477}" presName="horzThree" presStyleCnt="0"/>
      <dgm:spPr/>
    </dgm:pt>
    <dgm:pt modelId="{024E7B64-2F3E-42C4-8CA4-87BC731240F5}" type="pres">
      <dgm:prSet presAssocID="{89030217-006E-4C10-9D27-516BC60190AB}" presName="sibSpaceThree" presStyleCnt="0"/>
      <dgm:spPr/>
    </dgm:pt>
    <dgm:pt modelId="{5AC0C9CE-9A72-4605-8E5E-BA4779231AC5}" type="pres">
      <dgm:prSet presAssocID="{AD5404AD-8EA0-4930-B393-3A85C945FD2B}" presName="vertThree" presStyleCnt="0"/>
      <dgm:spPr/>
    </dgm:pt>
    <dgm:pt modelId="{F1B0A087-8981-4A9D-9617-FA6BF48FA2C0}" type="pres">
      <dgm:prSet presAssocID="{AD5404AD-8EA0-4930-B393-3A85C945FD2B}" presName="txThree" presStyleLbl="node3" presStyleIdx="7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7319B86-80BD-4D52-A37F-37A759B0CBD9}" type="pres">
      <dgm:prSet presAssocID="{AD5404AD-8EA0-4930-B393-3A85C945FD2B}" presName="horzThree" presStyleCnt="0"/>
      <dgm:spPr/>
    </dgm:pt>
  </dgm:ptLst>
  <dgm:cxnLst>
    <dgm:cxn modelId="{5C649CFE-E491-4869-9180-D2DB6A1324C2}" srcId="{1D2A54A2-07DD-4A16-89B7-E613ED31764D}" destId="{2B4D3A90-2D0E-47EC-B574-F39B2A62E87B}" srcOrd="1" destOrd="0" parTransId="{910ECB5F-D054-4021-B7F5-5D31E5795346}" sibTransId="{152F8B9B-BECB-4455-BB7A-69A255F15F27}"/>
    <dgm:cxn modelId="{68A84250-378B-464F-9A78-73B813D57421}" srcId="{FFA76048-E8F3-4829-B043-EE340039509D}" destId="{B493535D-B27B-49BF-8C50-31F43115612D}" srcOrd="0" destOrd="0" parTransId="{EEE9B13E-268B-49F8-BD7F-30201A5457D0}" sibTransId="{E9B0A405-761A-466B-BB31-D1ABC3AFD4ED}"/>
    <dgm:cxn modelId="{6FD6ACCE-F099-4DED-AED2-52541C6AB4A8}" type="presOf" srcId="{AEAB0DBA-CC3B-4FD7-82BE-43B86B6FC91E}" destId="{A1602C22-F1EB-4065-B640-4627C7DD74B5}" srcOrd="0" destOrd="0" presId="urn:microsoft.com/office/officeart/2005/8/layout/hierarchy4"/>
    <dgm:cxn modelId="{5F829B08-A8B1-4098-9B7E-606EEC6DCA2E}" type="presOf" srcId="{32EE147F-764A-48A9-834E-DE8AF96CF5D1}" destId="{30E6C070-D942-48E8-8F73-237B44510C34}" srcOrd="0" destOrd="0" presId="urn:microsoft.com/office/officeart/2005/8/layout/hierarchy4"/>
    <dgm:cxn modelId="{E198516E-B1AA-4A24-9CAF-BD942B03C7FA}" srcId="{B493535D-B27B-49BF-8C50-31F43115612D}" destId="{86586FF4-D2B5-486B-8E88-AFA3EC2F3524}" srcOrd="2" destOrd="0" parTransId="{F3854FAE-7DE7-4568-BB88-29AFEAC891CB}" sibTransId="{4D781F87-C2BD-4591-8451-611860D35A7E}"/>
    <dgm:cxn modelId="{A0805921-BAE0-4FA9-B64F-852541D7DB3B}" srcId="{B493535D-B27B-49BF-8C50-31F43115612D}" destId="{A742F911-6540-464C-AB99-80FF95B224C2}" srcOrd="1" destOrd="0" parTransId="{38339552-A240-4596-B4A7-A6E2715F9AE0}" sibTransId="{6B1F6000-B274-4CB1-8CB2-8A3AC3F73494}"/>
    <dgm:cxn modelId="{C7CBF46C-7852-4E89-9B00-63B42C9AFF68}" type="presOf" srcId="{B493535D-B27B-49BF-8C50-31F43115612D}" destId="{31EA71D2-7033-4DC2-80DA-14365C5990AE}" srcOrd="0" destOrd="0" presId="urn:microsoft.com/office/officeart/2005/8/layout/hierarchy4"/>
    <dgm:cxn modelId="{7100CE69-4C74-4D17-B833-22BE555B8F1A}" type="presOf" srcId="{FFA76048-E8F3-4829-B043-EE340039509D}" destId="{BA79DAB6-4508-4BE4-9A29-5CF903CBEFBB}" srcOrd="0" destOrd="0" presId="urn:microsoft.com/office/officeart/2005/8/layout/hierarchy4"/>
    <dgm:cxn modelId="{8F0BB441-C339-469D-93CE-3B00EC07B6F3}" srcId="{1D2A54A2-07DD-4A16-89B7-E613ED31764D}" destId="{ABFE251E-F267-4103-8E74-0B51B1537EC2}" srcOrd="0" destOrd="0" parTransId="{CCF6B367-D597-459E-916C-A95CEC789A2C}" sibTransId="{2082657C-FE97-4690-95C0-C6D601EA990C}"/>
    <dgm:cxn modelId="{80C204D0-294D-4E64-95A7-6452F6BF1F7E}" srcId="{FFA76048-E8F3-4829-B043-EE340039509D}" destId="{1D2A54A2-07DD-4A16-89B7-E613ED31764D}" srcOrd="1" destOrd="0" parTransId="{83516C81-8679-4453-BC8B-C198009DE24E}" sibTransId="{D880FD8F-A56B-4FCA-8702-A8E57847C16A}"/>
    <dgm:cxn modelId="{96C7A80F-92C7-423B-874B-B10C4D1BFEA3}" type="presOf" srcId="{AD5404AD-8EA0-4930-B393-3A85C945FD2B}" destId="{F1B0A087-8981-4A9D-9617-FA6BF48FA2C0}" srcOrd="0" destOrd="0" presId="urn:microsoft.com/office/officeart/2005/8/layout/hierarchy4"/>
    <dgm:cxn modelId="{DE6CFC59-CA38-4CA0-A344-60830D767F4B}" srcId="{1D2A54A2-07DD-4A16-89B7-E613ED31764D}" destId="{68173597-803D-4EEE-A535-65F817D17477}" srcOrd="2" destOrd="0" parTransId="{B30449CD-4166-4E79-8DB5-D9553E6861F0}" sibTransId="{89030217-006E-4C10-9D27-516BC60190AB}"/>
    <dgm:cxn modelId="{61636B3C-C035-404D-A558-673CD42C9DA4}" srcId="{AEAB0DBA-CC3B-4FD7-82BE-43B86B6FC91E}" destId="{FFA76048-E8F3-4829-B043-EE340039509D}" srcOrd="0" destOrd="0" parTransId="{99A54421-BB84-4F09-B9AF-F2F2915B19E3}" sibTransId="{69BBC61F-8A20-4A4E-8F1F-8D065EF6E2B8}"/>
    <dgm:cxn modelId="{5B4BDF17-E0FB-43F1-A8CA-FA1EE61AE828}" type="presOf" srcId="{2B4D3A90-2D0E-47EC-B574-F39B2A62E87B}" destId="{7362D576-E99A-4E58-8496-29EAC576D6F8}" srcOrd="0" destOrd="0" presId="urn:microsoft.com/office/officeart/2005/8/layout/hierarchy4"/>
    <dgm:cxn modelId="{F1FAE583-4C5A-4108-A637-0A88E61A1554}" srcId="{1D2A54A2-07DD-4A16-89B7-E613ED31764D}" destId="{AD5404AD-8EA0-4930-B393-3A85C945FD2B}" srcOrd="3" destOrd="0" parTransId="{3818CE68-F060-40A2-85B4-BAE6AF05CADC}" sibTransId="{CA079452-C70F-4D7C-9A14-D0AAB9231B4B}"/>
    <dgm:cxn modelId="{D44B25AE-F15C-406D-BDC4-53A0B9AE41F3}" type="presOf" srcId="{68173597-803D-4EEE-A535-65F817D17477}" destId="{DD95D2F3-041A-4816-8E5C-18030D4683BD}" srcOrd="0" destOrd="0" presId="urn:microsoft.com/office/officeart/2005/8/layout/hierarchy4"/>
    <dgm:cxn modelId="{9A186E42-00F0-4E29-8C79-215CA89D1D16}" type="presOf" srcId="{A742F911-6540-464C-AB99-80FF95B224C2}" destId="{EDC55DA8-19F1-4178-8442-FA818795C432}" srcOrd="0" destOrd="0" presId="urn:microsoft.com/office/officeart/2005/8/layout/hierarchy4"/>
    <dgm:cxn modelId="{CAA8CA57-214E-4F73-BEA4-827887371C69}" type="presOf" srcId="{C60A85B0-E18C-45CA-A2E0-A37A358757AF}" destId="{A2108934-F0A6-459C-B5D2-0E61BB99B1DF}" srcOrd="0" destOrd="0" presId="urn:microsoft.com/office/officeart/2005/8/layout/hierarchy4"/>
    <dgm:cxn modelId="{9F5E2AF6-BCAF-4174-87B0-D56E0464D4BF}" srcId="{B493535D-B27B-49BF-8C50-31F43115612D}" destId="{C60A85B0-E18C-45CA-A2E0-A37A358757AF}" srcOrd="3" destOrd="0" parTransId="{A3AFC4C6-5CEA-4A05-B603-0B3F3BDD3C07}" sibTransId="{123666B9-8975-4923-8FE2-7E0DA64BC507}"/>
    <dgm:cxn modelId="{E6852D05-9291-4A59-BDBB-A5D8D55CB7D5}" type="presOf" srcId="{86586FF4-D2B5-486B-8E88-AFA3EC2F3524}" destId="{612B36B1-C71F-4A18-88EF-50DA3A46B6D9}" srcOrd="0" destOrd="0" presId="urn:microsoft.com/office/officeart/2005/8/layout/hierarchy4"/>
    <dgm:cxn modelId="{544C7B7F-85A9-4704-AAF5-382DC362A4E0}" srcId="{B493535D-B27B-49BF-8C50-31F43115612D}" destId="{32EE147F-764A-48A9-834E-DE8AF96CF5D1}" srcOrd="0" destOrd="0" parTransId="{D51A3BBA-E754-4109-91A6-F357152F6E24}" sibTransId="{9F008F9D-A96C-4286-BF3E-E38D33E30B35}"/>
    <dgm:cxn modelId="{5F089CBD-5FC9-44B1-A8A8-54166C05E153}" type="presOf" srcId="{1D2A54A2-07DD-4A16-89B7-E613ED31764D}" destId="{CE922C09-EB9A-4BFA-9EDA-5EA2B55922F4}" srcOrd="0" destOrd="0" presId="urn:microsoft.com/office/officeart/2005/8/layout/hierarchy4"/>
    <dgm:cxn modelId="{5AFD9679-833C-4657-80D1-0703BF7F415C}" type="presOf" srcId="{ABFE251E-F267-4103-8E74-0B51B1537EC2}" destId="{EF65DD08-6EF1-4280-9DAD-F8E5EF337D5F}" srcOrd="0" destOrd="0" presId="urn:microsoft.com/office/officeart/2005/8/layout/hierarchy4"/>
    <dgm:cxn modelId="{44B772AC-48FC-4629-91BE-0F88E85400E2}" type="presParOf" srcId="{A1602C22-F1EB-4065-B640-4627C7DD74B5}" destId="{77168660-053B-4E4D-AB25-EC8A8A5BAD28}" srcOrd="0" destOrd="0" presId="urn:microsoft.com/office/officeart/2005/8/layout/hierarchy4"/>
    <dgm:cxn modelId="{90A147E8-916B-4948-AF73-C52E134672EC}" type="presParOf" srcId="{77168660-053B-4E4D-AB25-EC8A8A5BAD28}" destId="{BA79DAB6-4508-4BE4-9A29-5CF903CBEFBB}" srcOrd="0" destOrd="0" presId="urn:microsoft.com/office/officeart/2005/8/layout/hierarchy4"/>
    <dgm:cxn modelId="{1066C4EA-7F06-463C-9396-3D48ADA680A5}" type="presParOf" srcId="{77168660-053B-4E4D-AB25-EC8A8A5BAD28}" destId="{96600896-CAAF-4B3F-8086-0B9B92C0B8C8}" srcOrd="1" destOrd="0" presId="urn:microsoft.com/office/officeart/2005/8/layout/hierarchy4"/>
    <dgm:cxn modelId="{E7FE37C7-44A7-4CB0-B2A3-2CAA336801A1}" type="presParOf" srcId="{77168660-053B-4E4D-AB25-EC8A8A5BAD28}" destId="{1B476B5B-D86A-44AE-A47D-856BE1DA9750}" srcOrd="2" destOrd="0" presId="urn:microsoft.com/office/officeart/2005/8/layout/hierarchy4"/>
    <dgm:cxn modelId="{30FED399-A82B-4487-9DF2-7E4EB54D655F}" type="presParOf" srcId="{1B476B5B-D86A-44AE-A47D-856BE1DA9750}" destId="{5A5E0AAC-0700-4695-9F13-42E91AAFB192}" srcOrd="0" destOrd="0" presId="urn:microsoft.com/office/officeart/2005/8/layout/hierarchy4"/>
    <dgm:cxn modelId="{F066A218-D960-464C-86EF-42A3DCB25D7D}" type="presParOf" srcId="{5A5E0AAC-0700-4695-9F13-42E91AAFB192}" destId="{31EA71D2-7033-4DC2-80DA-14365C5990AE}" srcOrd="0" destOrd="0" presId="urn:microsoft.com/office/officeart/2005/8/layout/hierarchy4"/>
    <dgm:cxn modelId="{38D0B3A6-FBA9-413B-8D59-E14469BD8BB1}" type="presParOf" srcId="{5A5E0AAC-0700-4695-9F13-42E91AAFB192}" destId="{B6272EBB-7B48-48EB-BFEA-DE067CF335E0}" srcOrd="1" destOrd="0" presId="urn:microsoft.com/office/officeart/2005/8/layout/hierarchy4"/>
    <dgm:cxn modelId="{46ACA47B-E04D-403D-98A1-44ABF7605501}" type="presParOf" srcId="{5A5E0AAC-0700-4695-9F13-42E91AAFB192}" destId="{ECEC226F-93B6-4B68-B39F-1281573ABB10}" srcOrd="2" destOrd="0" presId="urn:microsoft.com/office/officeart/2005/8/layout/hierarchy4"/>
    <dgm:cxn modelId="{F459B470-371A-414C-A6B4-250024076D82}" type="presParOf" srcId="{ECEC226F-93B6-4B68-B39F-1281573ABB10}" destId="{46E61ADB-E209-4CE4-A082-A4810E492D4F}" srcOrd="0" destOrd="0" presId="urn:microsoft.com/office/officeart/2005/8/layout/hierarchy4"/>
    <dgm:cxn modelId="{2C8CDD1C-7C35-44F9-9600-863631878673}" type="presParOf" srcId="{46E61ADB-E209-4CE4-A082-A4810E492D4F}" destId="{30E6C070-D942-48E8-8F73-237B44510C34}" srcOrd="0" destOrd="0" presId="urn:microsoft.com/office/officeart/2005/8/layout/hierarchy4"/>
    <dgm:cxn modelId="{79C20A39-3840-4E88-897A-CB3591CC2784}" type="presParOf" srcId="{46E61ADB-E209-4CE4-A082-A4810E492D4F}" destId="{5B3A369A-2F46-4D08-A335-69C82F2ED0C9}" srcOrd="1" destOrd="0" presId="urn:microsoft.com/office/officeart/2005/8/layout/hierarchy4"/>
    <dgm:cxn modelId="{54D200D1-50C6-4C5D-9913-3743646A1B88}" type="presParOf" srcId="{ECEC226F-93B6-4B68-B39F-1281573ABB10}" destId="{985FECA8-8260-44D4-BF38-9101D9AF16F5}" srcOrd="1" destOrd="0" presId="urn:microsoft.com/office/officeart/2005/8/layout/hierarchy4"/>
    <dgm:cxn modelId="{CAD2C7C0-458D-4D66-9517-2BEAE1397F5D}" type="presParOf" srcId="{ECEC226F-93B6-4B68-B39F-1281573ABB10}" destId="{E003E7D7-C441-49A0-8E31-2A83972A8ADE}" srcOrd="2" destOrd="0" presId="urn:microsoft.com/office/officeart/2005/8/layout/hierarchy4"/>
    <dgm:cxn modelId="{7D5EF5F9-7582-4CF4-89F1-E7A4EFA39951}" type="presParOf" srcId="{E003E7D7-C441-49A0-8E31-2A83972A8ADE}" destId="{EDC55DA8-19F1-4178-8442-FA818795C432}" srcOrd="0" destOrd="0" presId="urn:microsoft.com/office/officeart/2005/8/layout/hierarchy4"/>
    <dgm:cxn modelId="{0BBCE36A-FF9E-439F-9E90-4426281107BB}" type="presParOf" srcId="{E003E7D7-C441-49A0-8E31-2A83972A8ADE}" destId="{A8731EDC-2F1F-4087-A690-D08CEAF72E07}" srcOrd="1" destOrd="0" presId="urn:microsoft.com/office/officeart/2005/8/layout/hierarchy4"/>
    <dgm:cxn modelId="{9EBFE0FE-95EE-4433-B1C0-BD598F380C70}" type="presParOf" srcId="{ECEC226F-93B6-4B68-B39F-1281573ABB10}" destId="{4386FBB4-C22E-4911-A5EE-2A8D5A39DA0C}" srcOrd="3" destOrd="0" presId="urn:microsoft.com/office/officeart/2005/8/layout/hierarchy4"/>
    <dgm:cxn modelId="{BAB10527-2A52-45D0-83B4-06DB4C526701}" type="presParOf" srcId="{ECEC226F-93B6-4B68-B39F-1281573ABB10}" destId="{83FBC1F2-1C7B-4CD1-A600-13480F30CAFB}" srcOrd="4" destOrd="0" presId="urn:microsoft.com/office/officeart/2005/8/layout/hierarchy4"/>
    <dgm:cxn modelId="{D08FF6A0-B210-4A78-AB70-4B54271609BF}" type="presParOf" srcId="{83FBC1F2-1C7B-4CD1-A600-13480F30CAFB}" destId="{612B36B1-C71F-4A18-88EF-50DA3A46B6D9}" srcOrd="0" destOrd="0" presId="urn:microsoft.com/office/officeart/2005/8/layout/hierarchy4"/>
    <dgm:cxn modelId="{15BD8991-9DB2-401C-B2A2-D75BF6CAA23C}" type="presParOf" srcId="{83FBC1F2-1C7B-4CD1-A600-13480F30CAFB}" destId="{9C06FD71-D05A-43F5-84B6-EBA49F9BF5A6}" srcOrd="1" destOrd="0" presId="urn:microsoft.com/office/officeart/2005/8/layout/hierarchy4"/>
    <dgm:cxn modelId="{0D8C947B-DE1C-4E0A-B1F2-A25790F2DBA8}" type="presParOf" srcId="{ECEC226F-93B6-4B68-B39F-1281573ABB10}" destId="{2DBA7018-A090-4C53-805D-21C4792BA966}" srcOrd="5" destOrd="0" presId="urn:microsoft.com/office/officeart/2005/8/layout/hierarchy4"/>
    <dgm:cxn modelId="{4B4C2B77-280D-4C64-A92F-8CE64D56FC79}" type="presParOf" srcId="{ECEC226F-93B6-4B68-B39F-1281573ABB10}" destId="{B8742A92-5BDD-4AA4-90B3-A532DF39CABE}" srcOrd="6" destOrd="0" presId="urn:microsoft.com/office/officeart/2005/8/layout/hierarchy4"/>
    <dgm:cxn modelId="{C7028F0E-C806-4789-91A8-4BFFEB187F0A}" type="presParOf" srcId="{B8742A92-5BDD-4AA4-90B3-A532DF39CABE}" destId="{A2108934-F0A6-459C-B5D2-0E61BB99B1DF}" srcOrd="0" destOrd="0" presId="urn:microsoft.com/office/officeart/2005/8/layout/hierarchy4"/>
    <dgm:cxn modelId="{CF8B0796-9CF3-46B5-8479-23432E2BC0FD}" type="presParOf" srcId="{B8742A92-5BDD-4AA4-90B3-A532DF39CABE}" destId="{AC056140-CB9D-4B1E-9519-0B1EDC4168E3}" srcOrd="1" destOrd="0" presId="urn:microsoft.com/office/officeart/2005/8/layout/hierarchy4"/>
    <dgm:cxn modelId="{D6A885E6-2D23-408F-BB88-E988C3F57B59}" type="presParOf" srcId="{1B476B5B-D86A-44AE-A47D-856BE1DA9750}" destId="{576DBFE2-C0A5-40C4-9EFF-2FA998A5AD96}" srcOrd="1" destOrd="0" presId="urn:microsoft.com/office/officeart/2005/8/layout/hierarchy4"/>
    <dgm:cxn modelId="{4C1428DA-7E43-4196-B8EB-407A71CC25C3}" type="presParOf" srcId="{1B476B5B-D86A-44AE-A47D-856BE1DA9750}" destId="{DE73F228-748A-4EB2-B658-1AAD54C3950A}" srcOrd="2" destOrd="0" presId="urn:microsoft.com/office/officeart/2005/8/layout/hierarchy4"/>
    <dgm:cxn modelId="{CE3B012F-9B2E-40EC-804E-1571EFF17529}" type="presParOf" srcId="{DE73F228-748A-4EB2-B658-1AAD54C3950A}" destId="{CE922C09-EB9A-4BFA-9EDA-5EA2B55922F4}" srcOrd="0" destOrd="0" presId="urn:microsoft.com/office/officeart/2005/8/layout/hierarchy4"/>
    <dgm:cxn modelId="{E4EB5A0B-8823-41E0-A4FE-C68A9D67703B}" type="presParOf" srcId="{DE73F228-748A-4EB2-B658-1AAD54C3950A}" destId="{50FF28E4-9DC1-46B5-8BF3-DD413A4B972B}" srcOrd="1" destOrd="0" presId="urn:microsoft.com/office/officeart/2005/8/layout/hierarchy4"/>
    <dgm:cxn modelId="{1C1A40D0-09D8-4632-8491-CC87BC4DD619}" type="presParOf" srcId="{DE73F228-748A-4EB2-B658-1AAD54C3950A}" destId="{93DCA2FB-644D-4380-AB59-DC2D06A5911E}" srcOrd="2" destOrd="0" presId="urn:microsoft.com/office/officeart/2005/8/layout/hierarchy4"/>
    <dgm:cxn modelId="{69B93A4C-CEDF-4BD0-9F22-EA7000DA077B}" type="presParOf" srcId="{93DCA2FB-644D-4380-AB59-DC2D06A5911E}" destId="{2A0DDDBB-AFB5-4388-987B-C46BE72A6E1A}" srcOrd="0" destOrd="0" presId="urn:microsoft.com/office/officeart/2005/8/layout/hierarchy4"/>
    <dgm:cxn modelId="{904EDCB5-3E32-4567-96B6-80758CF8C1B9}" type="presParOf" srcId="{2A0DDDBB-AFB5-4388-987B-C46BE72A6E1A}" destId="{EF65DD08-6EF1-4280-9DAD-F8E5EF337D5F}" srcOrd="0" destOrd="0" presId="urn:microsoft.com/office/officeart/2005/8/layout/hierarchy4"/>
    <dgm:cxn modelId="{0CE97C1A-CB85-4083-9AA4-02064A8F58C8}" type="presParOf" srcId="{2A0DDDBB-AFB5-4388-987B-C46BE72A6E1A}" destId="{2B3CAFBE-1E9E-47D0-A378-6C402EE987A6}" srcOrd="1" destOrd="0" presId="urn:microsoft.com/office/officeart/2005/8/layout/hierarchy4"/>
    <dgm:cxn modelId="{8FEDB32F-D167-4249-9FD0-63CC42A7D679}" type="presParOf" srcId="{93DCA2FB-644D-4380-AB59-DC2D06A5911E}" destId="{331BA842-AF09-4544-9D94-CB65BE2CF8B4}" srcOrd="1" destOrd="0" presId="urn:microsoft.com/office/officeart/2005/8/layout/hierarchy4"/>
    <dgm:cxn modelId="{8ED02071-29EF-4C59-A281-311F6827FCBD}" type="presParOf" srcId="{93DCA2FB-644D-4380-AB59-DC2D06A5911E}" destId="{3C8C4F1F-0B19-499D-A89A-9DCAB9D040F5}" srcOrd="2" destOrd="0" presId="urn:microsoft.com/office/officeart/2005/8/layout/hierarchy4"/>
    <dgm:cxn modelId="{0DB8E4DC-CB9C-402D-A418-C9F6514ABBB8}" type="presParOf" srcId="{3C8C4F1F-0B19-499D-A89A-9DCAB9D040F5}" destId="{7362D576-E99A-4E58-8496-29EAC576D6F8}" srcOrd="0" destOrd="0" presId="urn:microsoft.com/office/officeart/2005/8/layout/hierarchy4"/>
    <dgm:cxn modelId="{718269ED-56D6-4793-B88A-3EA873C55BBD}" type="presParOf" srcId="{3C8C4F1F-0B19-499D-A89A-9DCAB9D040F5}" destId="{31DA8ACD-8986-43DF-96B0-4EFF63C535AE}" srcOrd="1" destOrd="0" presId="urn:microsoft.com/office/officeart/2005/8/layout/hierarchy4"/>
    <dgm:cxn modelId="{80E83D76-C091-4102-A8E2-3A9C42E2B038}" type="presParOf" srcId="{93DCA2FB-644D-4380-AB59-DC2D06A5911E}" destId="{920401BA-5302-4FEA-BAA5-409C75E4F742}" srcOrd="3" destOrd="0" presId="urn:microsoft.com/office/officeart/2005/8/layout/hierarchy4"/>
    <dgm:cxn modelId="{ABA46E30-B223-42CA-9F22-5D73FCF337F5}" type="presParOf" srcId="{93DCA2FB-644D-4380-AB59-DC2D06A5911E}" destId="{14DA9E9D-6E5A-4627-B422-46A2F7610D19}" srcOrd="4" destOrd="0" presId="urn:microsoft.com/office/officeart/2005/8/layout/hierarchy4"/>
    <dgm:cxn modelId="{C3B0B90E-9214-42EC-A127-54DD7D82638D}" type="presParOf" srcId="{14DA9E9D-6E5A-4627-B422-46A2F7610D19}" destId="{DD95D2F3-041A-4816-8E5C-18030D4683BD}" srcOrd="0" destOrd="0" presId="urn:microsoft.com/office/officeart/2005/8/layout/hierarchy4"/>
    <dgm:cxn modelId="{DE10E6FC-05F8-4960-86FB-D50931F76DC6}" type="presParOf" srcId="{14DA9E9D-6E5A-4627-B422-46A2F7610D19}" destId="{B5B17B61-F35A-4FE0-86D2-EC9944BFCE18}" srcOrd="1" destOrd="0" presId="urn:microsoft.com/office/officeart/2005/8/layout/hierarchy4"/>
    <dgm:cxn modelId="{10EB7A8F-E9B3-429C-9078-19DCD6CFA496}" type="presParOf" srcId="{93DCA2FB-644D-4380-AB59-DC2D06A5911E}" destId="{024E7B64-2F3E-42C4-8CA4-87BC731240F5}" srcOrd="5" destOrd="0" presId="urn:microsoft.com/office/officeart/2005/8/layout/hierarchy4"/>
    <dgm:cxn modelId="{E41F2086-E294-4E8E-85A2-BE427B742E9B}" type="presParOf" srcId="{93DCA2FB-644D-4380-AB59-DC2D06A5911E}" destId="{5AC0C9CE-9A72-4605-8E5E-BA4779231AC5}" srcOrd="6" destOrd="0" presId="urn:microsoft.com/office/officeart/2005/8/layout/hierarchy4"/>
    <dgm:cxn modelId="{0A0D7687-1CD3-4704-8D20-35AF865843AA}" type="presParOf" srcId="{5AC0C9CE-9A72-4605-8E5E-BA4779231AC5}" destId="{F1B0A087-8981-4A9D-9617-FA6BF48FA2C0}" srcOrd="0" destOrd="0" presId="urn:microsoft.com/office/officeart/2005/8/layout/hierarchy4"/>
    <dgm:cxn modelId="{CA839733-FD26-4C7A-95AA-F04EE67CC8E9}" type="presParOf" srcId="{5AC0C9CE-9A72-4605-8E5E-BA4779231AC5}" destId="{57319B86-80BD-4D52-A37F-37A759B0CBD9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E94A32-CB14-42F2-AF88-B9F2A33F3F0A}">
      <dsp:nvSpPr>
        <dsp:cNvPr id="0" name=""/>
        <dsp:cNvSpPr/>
      </dsp:nvSpPr>
      <dsp:spPr>
        <a:xfrm>
          <a:off x="1373520" y="1096511"/>
          <a:ext cx="3289535" cy="3289535"/>
        </a:xfrm>
        <a:prstGeom prst="ellipse">
          <a:avLst/>
        </a:prstGeom>
        <a:solidFill>
          <a:schemeClr val="accent1">
            <a:shade val="90000"/>
            <a:hueOff val="105637"/>
            <a:satOff val="-3551"/>
            <a:lumOff val="29924"/>
            <a:alphaOff val="-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23DF88-BDFF-4048-89F2-8786C7216360}">
      <dsp:nvSpPr>
        <dsp:cNvPr id="0" name=""/>
        <dsp:cNvSpPr/>
      </dsp:nvSpPr>
      <dsp:spPr>
        <a:xfrm>
          <a:off x="2031427" y="1754418"/>
          <a:ext cx="1973721" cy="1973721"/>
        </a:xfrm>
        <a:prstGeom prst="ellipse">
          <a:avLst/>
        </a:prstGeom>
        <a:solidFill>
          <a:schemeClr val="accent1">
            <a:shade val="90000"/>
            <a:hueOff val="52819"/>
            <a:satOff val="-1776"/>
            <a:lumOff val="14962"/>
            <a:alphaOff val="-2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06206B-7168-49B2-9831-F80120B150E3}">
      <dsp:nvSpPr>
        <dsp:cNvPr id="0" name=""/>
        <dsp:cNvSpPr/>
      </dsp:nvSpPr>
      <dsp:spPr>
        <a:xfrm>
          <a:off x="2689334" y="2412325"/>
          <a:ext cx="657907" cy="657907"/>
        </a:xfrm>
        <a:prstGeom prst="ellipse">
          <a:avLst/>
        </a:prstGeom>
        <a:solidFill>
          <a:schemeClr val="accent1">
            <a:shade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5739BD-0977-4E29-B2EA-9D59A4DDBAA3}">
      <dsp:nvSpPr>
        <dsp:cNvPr id="0" name=""/>
        <dsp:cNvSpPr/>
      </dsp:nvSpPr>
      <dsp:spPr>
        <a:xfrm>
          <a:off x="5211311" y="0"/>
          <a:ext cx="1644767" cy="9594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17780" bIns="1778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rgbClr val="FFC000"/>
              </a:solidFill>
            </a:rPr>
            <a:t>Unit</a:t>
          </a:r>
          <a:r>
            <a:rPr lang="en-US" sz="1400" kern="1200" dirty="0" smtClean="0"/>
            <a:t> Testing (do the parts perform correctly alone?)</a:t>
          </a:r>
          <a:endParaRPr lang="en-US" sz="1400" kern="1200" dirty="0"/>
        </a:p>
      </dsp:txBody>
      <dsp:txXfrm>
        <a:off x="5211311" y="0"/>
        <a:ext cx="1644767" cy="959447"/>
      </dsp:txXfrm>
    </dsp:sp>
    <dsp:sp modelId="{C94D660F-2FB2-4625-94C5-40C4C200FB6E}">
      <dsp:nvSpPr>
        <dsp:cNvPr id="0" name=""/>
        <dsp:cNvSpPr/>
      </dsp:nvSpPr>
      <dsp:spPr>
        <a:xfrm>
          <a:off x="4800119" y="479723"/>
          <a:ext cx="41119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0C7F9C-5632-471D-BFD3-FD719804FFD7}">
      <dsp:nvSpPr>
        <dsp:cNvPr id="0" name=""/>
        <dsp:cNvSpPr/>
      </dsp:nvSpPr>
      <dsp:spPr>
        <a:xfrm rot="5400000">
          <a:off x="2777878" y="720682"/>
          <a:ext cx="2261007" cy="1780186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164E66-5C05-4942-B43F-746CBFD51309}">
      <dsp:nvSpPr>
        <dsp:cNvPr id="0" name=""/>
        <dsp:cNvSpPr/>
      </dsp:nvSpPr>
      <dsp:spPr>
        <a:xfrm>
          <a:off x="5211311" y="959447"/>
          <a:ext cx="1644767" cy="9594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17780" bIns="1778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rgbClr val="FFC000"/>
              </a:solidFill>
            </a:rPr>
            <a:t>Integration</a:t>
          </a:r>
          <a:r>
            <a:rPr lang="en-US" sz="1400" kern="1200" dirty="0" smtClean="0"/>
            <a:t> Testing (do the parts perform correctly together?)</a:t>
          </a:r>
          <a:endParaRPr lang="en-US" sz="1400" kern="1200" dirty="0"/>
        </a:p>
      </dsp:txBody>
      <dsp:txXfrm>
        <a:off x="5211311" y="959447"/>
        <a:ext cx="1644767" cy="959447"/>
      </dsp:txXfrm>
    </dsp:sp>
    <dsp:sp modelId="{A8BF8F36-9A37-4B4B-ADFE-0CA541C6A175}">
      <dsp:nvSpPr>
        <dsp:cNvPr id="0" name=""/>
        <dsp:cNvSpPr/>
      </dsp:nvSpPr>
      <dsp:spPr>
        <a:xfrm>
          <a:off x="4800119" y="1439171"/>
          <a:ext cx="41119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A58FA1-76F6-42D5-9FC7-21136DD82163}">
      <dsp:nvSpPr>
        <dsp:cNvPr id="0" name=""/>
        <dsp:cNvSpPr/>
      </dsp:nvSpPr>
      <dsp:spPr>
        <a:xfrm rot="5400000">
          <a:off x="3263194" y="1665162"/>
          <a:ext cx="1761875" cy="1308686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30CF9B-F468-4498-9A6C-CFA75EEE7455}">
      <dsp:nvSpPr>
        <dsp:cNvPr id="0" name=""/>
        <dsp:cNvSpPr/>
      </dsp:nvSpPr>
      <dsp:spPr>
        <a:xfrm>
          <a:off x="5211311" y="1918895"/>
          <a:ext cx="1644767" cy="9594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17780" bIns="1778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rgbClr val="FFC000"/>
              </a:solidFill>
            </a:rPr>
            <a:t>User Acceptance </a:t>
          </a:r>
          <a:r>
            <a:rPr lang="en-US" sz="1400" kern="1200" dirty="0" smtClean="0"/>
            <a:t>Testing (does the system meet the end user’s expectations?)</a:t>
          </a:r>
          <a:endParaRPr lang="en-US" sz="1400" kern="1200" dirty="0"/>
        </a:p>
      </dsp:txBody>
      <dsp:txXfrm>
        <a:off x="5211311" y="1918895"/>
        <a:ext cx="1644767" cy="959447"/>
      </dsp:txXfrm>
    </dsp:sp>
    <dsp:sp modelId="{9CA4718E-D899-467B-9F0F-4D37E0284797}">
      <dsp:nvSpPr>
        <dsp:cNvPr id="0" name=""/>
        <dsp:cNvSpPr/>
      </dsp:nvSpPr>
      <dsp:spPr>
        <a:xfrm>
          <a:off x="4800119" y="2398619"/>
          <a:ext cx="41119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91999B-DE46-4A4B-959C-A2DA9F606191}">
      <dsp:nvSpPr>
        <dsp:cNvPr id="0" name=""/>
        <dsp:cNvSpPr/>
      </dsp:nvSpPr>
      <dsp:spPr>
        <a:xfrm rot="5400000">
          <a:off x="3749113" y="2608875"/>
          <a:ext cx="1258795" cy="837186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79DAB6-4508-4BE4-9A29-5CF903CBEFBB}">
      <dsp:nvSpPr>
        <dsp:cNvPr id="0" name=""/>
        <dsp:cNvSpPr/>
      </dsp:nvSpPr>
      <dsp:spPr>
        <a:xfrm>
          <a:off x="1884" y="261"/>
          <a:ext cx="5101630" cy="1293812"/>
        </a:xfrm>
        <a:prstGeom prst="roundRect">
          <a:avLst>
            <a:gd name="adj" fmla="val 10000"/>
          </a:avLst>
        </a:prstGeom>
        <a:solidFill>
          <a:schemeClr val="accent1">
            <a:alpha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lvl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800" kern="1200" dirty="0" smtClean="0"/>
            <a:t>Test Project</a:t>
          </a:r>
          <a:endParaRPr lang="en-US" sz="5800" kern="1200" dirty="0"/>
        </a:p>
      </dsp:txBody>
      <dsp:txXfrm>
        <a:off x="39778" y="38155"/>
        <a:ext cx="5025842" cy="1218024"/>
      </dsp:txXfrm>
    </dsp:sp>
    <dsp:sp modelId="{31EA71D2-7033-4DC2-80DA-14365C5990AE}">
      <dsp:nvSpPr>
        <dsp:cNvPr id="0" name=""/>
        <dsp:cNvSpPr/>
      </dsp:nvSpPr>
      <dsp:spPr>
        <a:xfrm>
          <a:off x="1884" y="1385093"/>
          <a:ext cx="2525111" cy="1293812"/>
        </a:xfrm>
        <a:prstGeom prst="roundRect">
          <a:avLst>
            <a:gd name="adj" fmla="val 10000"/>
          </a:avLst>
        </a:prstGeom>
        <a:solidFill>
          <a:schemeClr val="accent1">
            <a:alpha val="7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Test Fixture</a:t>
          </a:r>
          <a:endParaRPr lang="en-US" sz="3500" kern="1200" dirty="0"/>
        </a:p>
      </dsp:txBody>
      <dsp:txXfrm>
        <a:off x="39778" y="1422987"/>
        <a:ext cx="2449323" cy="1218024"/>
      </dsp:txXfrm>
    </dsp:sp>
    <dsp:sp modelId="{30E6C070-D942-48E8-8F73-237B44510C34}">
      <dsp:nvSpPr>
        <dsp:cNvPr id="0" name=""/>
        <dsp:cNvSpPr/>
      </dsp:nvSpPr>
      <dsp:spPr>
        <a:xfrm>
          <a:off x="1884" y="2769925"/>
          <a:ext cx="611999" cy="1293812"/>
        </a:xfrm>
        <a:prstGeom prst="roundRect">
          <a:avLst>
            <a:gd name="adj" fmla="val 10000"/>
          </a:avLst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Test</a:t>
          </a:r>
          <a:endParaRPr lang="en-US" sz="2000" kern="1200" dirty="0"/>
        </a:p>
      </dsp:txBody>
      <dsp:txXfrm>
        <a:off x="19809" y="2787850"/>
        <a:ext cx="576149" cy="1257962"/>
      </dsp:txXfrm>
    </dsp:sp>
    <dsp:sp modelId="{EDC55DA8-19F1-4178-8442-FA818795C432}">
      <dsp:nvSpPr>
        <dsp:cNvPr id="0" name=""/>
        <dsp:cNvSpPr/>
      </dsp:nvSpPr>
      <dsp:spPr>
        <a:xfrm>
          <a:off x="639588" y="2769925"/>
          <a:ext cx="611999" cy="1293812"/>
        </a:xfrm>
        <a:prstGeom prst="roundRect">
          <a:avLst>
            <a:gd name="adj" fmla="val 10000"/>
          </a:avLst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Test</a:t>
          </a:r>
          <a:endParaRPr lang="en-US" sz="2000" kern="1200" dirty="0"/>
        </a:p>
      </dsp:txBody>
      <dsp:txXfrm>
        <a:off x="657513" y="2787850"/>
        <a:ext cx="576149" cy="1257962"/>
      </dsp:txXfrm>
    </dsp:sp>
    <dsp:sp modelId="{612B36B1-C71F-4A18-88EF-50DA3A46B6D9}">
      <dsp:nvSpPr>
        <dsp:cNvPr id="0" name=""/>
        <dsp:cNvSpPr/>
      </dsp:nvSpPr>
      <dsp:spPr>
        <a:xfrm>
          <a:off x="1277292" y="2769925"/>
          <a:ext cx="611999" cy="1293812"/>
        </a:xfrm>
        <a:prstGeom prst="roundRect">
          <a:avLst>
            <a:gd name="adj" fmla="val 10000"/>
          </a:avLst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Test</a:t>
          </a:r>
          <a:endParaRPr lang="en-US" sz="2000" kern="1200" dirty="0"/>
        </a:p>
      </dsp:txBody>
      <dsp:txXfrm>
        <a:off x="1295217" y="2787850"/>
        <a:ext cx="576149" cy="1257962"/>
      </dsp:txXfrm>
    </dsp:sp>
    <dsp:sp modelId="{A2108934-F0A6-459C-B5D2-0E61BB99B1DF}">
      <dsp:nvSpPr>
        <dsp:cNvPr id="0" name=""/>
        <dsp:cNvSpPr/>
      </dsp:nvSpPr>
      <dsp:spPr>
        <a:xfrm>
          <a:off x="1914996" y="2769925"/>
          <a:ext cx="611999" cy="1293812"/>
        </a:xfrm>
        <a:prstGeom prst="roundRect">
          <a:avLst>
            <a:gd name="adj" fmla="val 10000"/>
          </a:avLst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Test</a:t>
          </a:r>
          <a:endParaRPr lang="en-US" sz="2000" kern="1200" dirty="0"/>
        </a:p>
      </dsp:txBody>
      <dsp:txXfrm>
        <a:off x="1932921" y="2787850"/>
        <a:ext cx="576149" cy="1257962"/>
      </dsp:txXfrm>
    </dsp:sp>
    <dsp:sp modelId="{CE922C09-EB9A-4BFA-9EDA-5EA2B55922F4}">
      <dsp:nvSpPr>
        <dsp:cNvPr id="0" name=""/>
        <dsp:cNvSpPr/>
      </dsp:nvSpPr>
      <dsp:spPr>
        <a:xfrm>
          <a:off x="2578403" y="1385093"/>
          <a:ext cx="2525111" cy="1293812"/>
        </a:xfrm>
        <a:prstGeom prst="roundRect">
          <a:avLst>
            <a:gd name="adj" fmla="val 10000"/>
          </a:avLst>
        </a:prstGeom>
        <a:solidFill>
          <a:schemeClr val="accent1">
            <a:alpha val="7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Test Fixture</a:t>
          </a:r>
          <a:endParaRPr lang="en-US" sz="3500" kern="1200" dirty="0"/>
        </a:p>
      </dsp:txBody>
      <dsp:txXfrm>
        <a:off x="2616297" y="1422987"/>
        <a:ext cx="2449323" cy="1218024"/>
      </dsp:txXfrm>
    </dsp:sp>
    <dsp:sp modelId="{EF65DD08-6EF1-4280-9DAD-F8E5EF337D5F}">
      <dsp:nvSpPr>
        <dsp:cNvPr id="0" name=""/>
        <dsp:cNvSpPr/>
      </dsp:nvSpPr>
      <dsp:spPr>
        <a:xfrm>
          <a:off x="2578403" y="2769925"/>
          <a:ext cx="611999" cy="1293812"/>
        </a:xfrm>
        <a:prstGeom prst="roundRect">
          <a:avLst>
            <a:gd name="adj" fmla="val 10000"/>
          </a:avLst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Test</a:t>
          </a:r>
          <a:endParaRPr lang="en-US" sz="2000" kern="1200" dirty="0"/>
        </a:p>
      </dsp:txBody>
      <dsp:txXfrm>
        <a:off x="2596328" y="2787850"/>
        <a:ext cx="576149" cy="1257962"/>
      </dsp:txXfrm>
    </dsp:sp>
    <dsp:sp modelId="{7362D576-E99A-4E58-8496-29EAC576D6F8}">
      <dsp:nvSpPr>
        <dsp:cNvPr id="0" name=""/>
        <dsp:cNvSpPr/>
      </dsp:nvSpPr>
      <dsp:spPr>
        <a:xfrm>
          <a:off x="3216107" y="2769925"/>
          <a:ext cx="611999" cy="1293812"/>
        </a:xfrm>
        <a:prstGeom prst="roundRect">
          <a:avLst>
            <a:gd name="adj" fmla="val 10000"/>
          </a:avLst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Test</a:t>
          </a:r>
          <a:endParaRPr lang="en-US" sz="2000" kern="1200" dirty="0"/>
        </a:p>
      </dsp:txBody>
      <dsp:txXfrm>
        <a:off x="3234032" y="2787850"/>
        <a:ext cx="576149" cy="1257962"/>
      </dsp:txXfrm>
    </dsp:sp>
    <dsp:sp modelId="{DD95D2F3-041A-4816-8E5C-18030D4683BD}">
      <dsp:nvSpPr>
        <dsp:cNvPr id="0" name=""/>
        <dsp:cNvSpPr/>
      </dsp:nvSpPr>
      <dsp:spPr>
        <a:xfrm>
          <a:off x="3853811" y="2769925"/>
          <a:ext cx="611999" cy="1293812"/>
        </a:xfrm>
        <a:prstGeom prst="roundRect">
          <a:avLst>
            <a:gd name="adj" fmla="val 10000"/>
          </a:avLst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Test</a:t>
          </a:r>
          <a:endParaRPr lang="en-US" sz="2000" kern="1200" dirty="0"/>
        </a:p>
      </dsp:txBody>
      <dsp:txXfrm>
        <a:off x="3871736" y="2787850"/>
        <a:ext cx="576149" cy="1257962"/>
      </dsp:txXfrm>
    </dsp:sp>
    <dsp:sp modelId="{F1B0A087-8981-4A9D-9617-FA6BF48FA2C0}">
      <dsp:nvSpPr>
        <dsp:cNvPr id="0" name=""/>
        <dsp:cNvSpPr/>
      </dsp:nvSpPr>
      <dsp:spPr>
        <a:xfrm>
          <a:off x="4491515" y="2769925"/>
          <a:ext cx="611999" cy="1293812"/>
        </a:xfrm>
        <a:prstGeom prst="roundRect">
          <a:avLst>
            <a:gd name="adj" fmla="val 10000"/>
          </a:avLst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Test</a:t>
          </a:r>
          <a:endParaRPr lang="en-US" sz="2000" kern="1200" dirty="0"/>
        </a:p>
      </dsp:txBody>
      <dsp:txXfrm>
        <a:off x="4509440" y="2787850"/>
        <a:ext cx="576149" cy="12579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A74A1D-6E9E-4BCA-BDA9-A53C2ADAE648}" type="datetimeFigureOut">
              <a:rPr lang="en-US" smtClean="0"/>
              <a:t>5/26/2013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8F3A30-204B-417A-8AF6-04A8DC407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944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F3A30-204B-417A-8AF6-04A8DC40756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847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ACDF6120-F1F0-4C60-9FE9-39AC71A9C79D}" type="datetimeFigureOut">
              <a:rPr lang="en-US" smtClean="0"/>
              <a:pPr/>
              <a:t>5/26/2013</a:t>
            </a:fld>
            <a:endParaRPr lang="en-US" sz="16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5/26/2013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5/26/2013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5/26/2013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ACDF6120-F1F0-4C60-9FE9-39AC71A9C79D}" type="datetimeFigureOut">
              <a:rPr lang="en-US" smtClean="0"/>
              <a:pPr/>
              <a:t>5/26/2013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5/26/2013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5/26/2013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5/26/2013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5/26/2013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5/26/2013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5/26/2013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CDF6120-F1F0-4C60-9FE9-39AC71A9C79D}" type="datetimeFigureOut">
              <a:rPr lang="en-US" smtClean="0"/>
              <a:pPr/>
              <a:t>5/26/2013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‹#›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ThanhPham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-356990" y="1506517"/>
            <a:ext cx="6920629" cy="1111425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 algn="r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  <a:defRPr kumimoji="0" sz="2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None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None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None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288096" y="1733551"/>
            <a:ext cx="7891397" cy="533400"/>
          </a:xfrm>
          <a:prstGeom prst="rect">
            <a:avLst/>
          </a:prstGeom>
        </p:spPr>
        <p:txBody>
          <a:bodyPr vert="horz">
            <a:normAutofit fontScale="85000" lnSpcReduction="10000"/>
          </a:bodyPr>
          <a:lstStyle>
            <a:lvl1pPr marL="0" indent="0" algn="r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  <a:defRPr kumimoji="0" sz="2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None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None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None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“I don’t have time to write tests because I am too busy debugging.”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Structure of a Unit Test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Unit Test Hierarchy and Structure of a Unit Test…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46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 Hierarchy</a:t>
            </a:r>
            <a:endParaRPr lang="en-US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533400" y="1676400"/>
          <a:ext cx="51054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ight Brace 4"/>
          <p:cNvSpPr/>
          <p:nvPr/>
        </p:nvSpPr>
        <p:spPr>
          <a:xfrm>
            <a:off x="5715000" y="1676400"/>
            <a:ext cx="228600" cy="1295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0" y="21336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 per </a:t>
            </a:r>
            <a:r>
              <a:rPr lang="en-US" dirty="0" smtClean="0">
                <a:solidFill>
                  <a:srgbClr val="FFC000"/>
                </a:solidFill>
              </a:rPr>
              <a:t>assembly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Right Brace 6"/>
          <p:cNvSpPr/>
          <p:nvPr/>
        </p:nvSpPr>
        <p:spPr>
          <a:xfrm>
            <a:off x="5715000" y="3048000"/>
            <a:ext cx="228600" cy="1295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0" y="35052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 per </a:t>
            </a:r>
            <a:r>
              <a:rPr lang="en-US" dirty="0" smtClean="0">
                <a:solidFill>
                  <a:srgbClr val="FFC000"/>
                </a:solidFill>
              </a:rPr>
              <a:t>class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9" name="Right Brace 8"/>
          <p:cNvSpPr/>
          <p:nvPr/>
        </p:nvSpPr>
        <p:spPr>
          <a:xfrm>
            <a:off x="5715000" y="4419600"/>
            <a:ext cx="228600" cy="1295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096000" y="4876800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 per </a:t>
            </a:r>
            <a:r>
              <a:rPr lang="en-US" dirty="0" smtClean="0">
                <a:solidFill>
                  <a:srgbClr val="FFC000"/>
                </a:solidFill>
              </a:rPr>
              <a:t>unit</a:t>
            </a:r>
            <a:r>
              <a:rPr lang="en-US" dirty="0" smtClean="0"/>
              <a:t> (not necessarily per method)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2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A Unit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</a:p>
          <a:p>
            <a:r>
              <a:rPr lang="en-US" dirty="0" smtClean="0"/>
              <a:t>Prepare an input</a:t>
            </a:r>
          </a:p>
          <a:p>
            <a:r>
              <a:rPr lang="en-US" dirty="0" smtClean="0"/>
              <a:t>Call a method</a:t>
            </a:r>
          </a:p>
          <a:p>
            <a:r>
              <a:rPr lang="en-US" dirty="0" smtClean="0"/>
              <a:t>Check an output</a:t>
            </a:r>
          </a:p>
          <a:p>
            <a:r>
              <a:rPr lang="en-US" dirty="0" smtClean="0"/>
              <a:t>Tear down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9000" y="1447800"/>
            <a:ext cx="4994275" cy="3486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Assertions are the ‘checks’ that you may perform to determine if a test </a:t>
            </a:r>
            <a:r>
              <a:rPr lang="en-US" dirty="0" smtClean="0">
                <a:solidFill>
                  <a:srgbClr val="00B050"/>
                </a:solidFill>
              </a:rPr>
              <a:t>passes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rgbClr val="FF0000"/>
                </a:solidFill>
              </a:rPr>
              <a:t>fails</a:t>
            </a:r>
            <a:r>
              <a:rPr lang="en-US" dirty="0" smtClean="0"/>
              <a:t>.</a:t>
            </a:r>
          </a:p>
          <a:p>
            <a:r>
              <a:rPr lang="en-US" dirty="0" smtClean="0"/>
              <a:t>For instance:</a:t>
            </a:r>
          </a:p>
          <a:p>
            <a:pPr lvl="1"/>
            <a:r>
              <a:rPr lang="en-US" dirty="0" err="1" smtClean="0"/>
              <a:t>Assert.IsTrue</a:t>
            </a:r>
            <a:r>
              <a:rPr lang="en-US" dirty="0" smtClean="0"/>
              <a:t>() </a:t>
            </a:r>
          </a:p>
          <a:p>
            <a:pPr lvl="1"/>
            <a:r>
              <a:rPr lang="en-US" dirty="0" err="1" smtClean="0"/>
              <a:t>Assert.IsInstance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Assert.AreEqual</a:t>
            </a:r>
            <a:r>
              <a:rPr lang="en-US" dirty="0" smtClean="0"/>
              <a:t>()</a:t>
            </a:r>
          </a:p>
          <a:p>
            <a:r>
              <a:rPr lang="en-US" dirty="0" smtClean="0"/>
              <a:t>Generally speaking, you want </a:t>
            </a:r>
            <a:r>
              <a:rPr lang="en-US" dirty="0" smtClean="0">
                <a:solidFill>
                  <a:srgbClr val="FFC000"/>
                </a:solidFill>
              </a:rPr>
              <a:t>ONE</a:t>
            </a:r>
            <a:r>
              <a:rPr lang="en-US" dirty="0" smtClean="0"/>
              <a:t> assertion per test.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Unit Test with </a:t>
            </a:r>
            <a:r>
              <a:rPr lang="en-US" dirty="0" err="1" smtClean="0"/>
              <a:t>JUnit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What is </a:t>
            </a:r>
            <a:r>
              <a:rPr lang="en-US" dirty="0" err="1" smtClean="0"/>
              <a:t>Junit</a:t>
            </a:r>
            <a:r>
              <a:rPr lang="en-US" dirty="0" smtClean="0"/>
              <a:t>? What does it bring to us? How to apply?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66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JUnit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JUnit</a:t>
            </a:r>
            <a:r>
              <a:rPr lang="en-US" dirty="0"/>
              <a:t> is a unit testing framework for the Java programming language. </a:t>
            </a:r>
            <a:endParaRPr lang="en-US" dirty="0" smtClean="0"/>
          </a:p>
          <a:p>
            <a:r>
              <a:rPr lang="en-US" dirty="0" err="1" smtClean="0"/>
              <a:t>JUnit</a:t>
            </a:r>
            <a:r>
              <a:rPr lang="en-US" dirty="0" smtClean="0"/>
              <a:t> </a:t>
            </a:r>
            <a:r>
              <a:rPr lang="en-US" dirty="0"/>
              <a:t>has been important in the development of test-driven </a:t>
            </a:r>
            <a:r>
              <a:rPr lang="en-US" dirty="0" smtClean="0"/>
              <a:t>development.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887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UT with </a:t>
            </a:r>
            <a:r>
              <a:rPr lang="en-US" dirty="0" err="1" smtClean="0"/>
              <a:t>JUnit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41" y="1189972"/>
            <a:ext cx="7891397" cy="5035463"/>
          </a:xfrm>
        </p:spPr>
      </p:pic>
    </p:spTree>
    <p:extLst>
      <p:ext uri="{BB962C8B-B14F-4D97-AF65-F5344CB8AC3E}">
        <p14:creationId xmlns:p14="http://schemas.microsoft.com/office/powerpoint/2010/main" val="126208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JUnit</a:t>
            </a:r>
            <a:r>
              <a:rPr lang="en-US" dirty="0" smtClean="0"/>
              <a:t> </a:t>
            </a:r>
            <a:r>
              <a:rPr lang="en-US" dirty="0" smtClean="0"/>
              <a:t>annotations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37" y="1219200"/>
            <a:ext cx="8267178" cy="5494751"/>
          </a:xfrm>
        </p:spPr>
      </p:pic>
    </p:spTree>
    <p:extLst>
      <p:ext uri="{BB962C8B-B14F-4D97-AF65-F5344CB8AC3E}">
        <p14:creationId xmlns:p14="http://schemas.microsoft.com/office/powerpoint/2010/main" val="247846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 statements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87" y="1177447"/>
            <a:ext cx="8258632" cy="5486399"/>
          </a:xfrm>
        </p:spPr>
      </p:pic>
    </p:spTree>
    <p:extLst>
      <p:ext uri="{BB962C8B-B14F-4D97-AF65-F5344CB8AC3E}">
        <p14:creationId xmlns:p14="http://schemas.microsoft.com/office/powerpoint/2010/main" val="309366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Suite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If you have several test classes you can combine them into a </a:t>
            </a:r>
            <a:r>
              <a:rPr lang="en-US" i="1" dirty="0"/>
              <a:t>test suite</a:t>
            </a:r>
            <a:r>
              <a:rPr lang="en-US" dirty="0"/>
              <a:t>. Running a test suite will execute all test classes in that suite.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769" y="2530259"/>
            <a:ext cx="6939419" cy="350728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51769" y="4020855"/>
            <a:ext cx="6939419" cy="5260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57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be discussed?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concepts of Unit Testing</a:t>
            </a:r>
          </a:p>
          <a:p>
            <a:r>
              <a:rPr lang="en-US" dirty="0" smtClean="0"/>
              <a:t>Unit Test is lack of time</a:t>
            </a:r>
          </a:p>
          <a:p>
            <a:r>
              <a:rPr lang="en-US" dirty="0" smtClean="0"/>
              <a:t>Types of software testing</a:t>
            </a:r>
          </a:p>
          <a:p>
            <a:r>
              <a:rPr lang="en-US" dirty="0" smtClean="0"/>
              <a:t>Simple Unit Test with </a:t>
            </a:r>
            <a:r>
              <a:rPr lang="en-US" dirty="0" err="1" smtClean="0"/>
              <a:t>JUnit</a:t>
            </a:r>
            <a:endParaRPr lang="en-US" dirty="0" smtClean="0"/>
          </a:p>
          <a:p>
            <a:r>
              <a:rPr lang="en-US" dirty="0" err="1" smtClean="0"/>
              <a:t>JUnit</a:t>
            </a:r>
            <a:r>
              <a:rPr lang="en-US" dirty="0" smtClean="0"/>
              <a:t> for beginner</a:t>
            </a:r>
          </a:p>
          <a:p>
            <a:r>
              <a:rPr lang="en-US" dirty="0" smtClean="0"/>
              <a:t>What’s next?</a:t>
            </a:r>
          </a:p>
        </p:txBody>
      </p:sp>
    </p:spTree>
    <p:extLst>
      <p:ext uri="{BB962C8B-B14F-4D97-AF65-F5344CB8AC3E}">
        <p14:creationId xmlns:p14="http://schemas.microsoft.com/office/powerpoint/2010/main" val="81094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Parameterized test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359" y="1219200"/>
            <a:ext cx="8367385" cy="5532329"/>
          </a:xfrm>
        </p:spPr>
      </p:pic>
      <p:cxnSp>
        <p:nvCxnSpPr>
          <p:cNvPr id="6" name="Elbow Connector 5"/>
          <p:cNvCxnSpPr/>
          <p:nvPr/>
        </p:nvCxnSpPr>
        <p:spPr>
          <a:xfrm rot="16200000" flipH="1">
            <a:off x="5204562" y="3475971"/>
            <a:ext cx="1089766" cy="977031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121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@Rule</a:t>
            </a:r>
            <a:r>
              <a:rPr lang="en-US" dirty="0"/>
              <a:t> annotation </a:t>
            </a:r>
            <a:r>
              <a:rPr lang="en-US" dirty="0" smtClean="0"/>
              <a:t>enables you to </a:t>
            </a:r>
            <a:r>
              <a:rPr lang="en-US" dirty="0"/>
              <a:t>create objects which can be used and configured in your test </a:t>
            </a:r>
            <a:r>
              <a:rPr lang="en-US" dirty="0" smtClean="0"/>
              <a:t>methods.</a:t>
            </a:r>
            <a:endParaRPr lang="en-US" b="1" dirty="0" smtClean="0"/>
          </a:p>
          <a:p>
            <a:r>
              <a:rPr lang="en-US" dirty="0" smtClean="0"/>
              <a:t>Some rules: </a:t>
            </a:r>
            <a:r>
              <a:rPr lang="en-US" dirty="0" err="1" smtClean="0"/>
              <a:t>ExpectedException</a:t>
            </a:r>
            <a:r>
              <a:rPr lang="en-US" dirty="0" smtClean="0"/>
              <a:t>, </a:t>
            </a:r>
            <a:r>
              <a:rPr lang="en-US" dirty="0" err="1" smtClean="0"/>
              <a:t>TemporaryFolder</a:t>
            </a:r>
            <a:endParaRPr lang="en-US" dirty="0" smtClean="0"/>
          </a:p>
          <a:p>
            <a:r>
              <a:rPr lang="en-US" dirty="0"/>
              <a:t> 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139" y="2693096"/>
            <a:ext cx="8116865" cy="4008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82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 without UT</a:t>
            </a:r>
            <a:endParaRPr lang="en-US" dirty="0"/>
          </a:p>
        </p:txBody>
      </p:sp>
      <p:pic>
        <p:nvPicPr>
          <p:cNvPr id="4" name="Content Placeholder 3" descr="2098798149_d264a634fb_o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447800" y="1143000"/>
            <a:ext cx="6090121" cy="5105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Concept of Unit Testing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unit test is </a:t>
            </a:r>
            <a:r>
              <a:rPr lang="en-US" dirty="0" smtClean="0">
                <a:solidFill>
                  <a:srgbClr val="FFC000"/>
                </a:solidFill>
              </a:rPr>
              <a:t>code</a:t>
            </a:r>
            <a:r>
              <a:rPr lang="en-US" dirty="0" smtClean="0"/>
              <a:t> written by a developer that tests </a:t>
            </a:r>
            <a:r>
              <a:rPr lang="en-US" dirty="0" smtClean="0">
                <a:solidFill>
                  <a:srgbClr val="FFC000"/>
                </a:solidFill>
              </a:rPr>
              <a:t>as small</a:t>
            </a:r>
            <a:r>
              <a:rPr lang="en-US" dirty="0" smtClean="0"/>
              <a:t> a piece of functionality (the unit) as possible.</a:t>
            </a:r>
          </a:p>
          <a:p>
            <a:r>
              <a:rPr lang="en-US" dirty="0" smtClean="0"/>
              <a:t>One function may have multiple unit tests according to the usage and outputs of the function.</a:t>
            </a:r>
          </a:p>
          <a:p>
            <a:r>
              <a:rPr lang="en-US" dirty="0" smtClean="0"/>
              <a:t>The </a:t>
            </a:r>
            <a:r>
              <a:rPr lang="en-US" dirty="0"/>
              <a:t>percentage of code which is tested by unit tests is typically called </a:t>
            </a:r>
            <a:r>
              <a:rPr lang="en-US" i="1" dirty="0">
                <a:solidFill>
                  <a:srgbClr val="FFC000"/>
                </a:solidFill>
              </a:rPr>
              <a:t>test coverage</a:t>
            </a:r>
            <a:endParaRPr lang="en-US" dirty="0" smtClean="0">
              <a:solidFill>
                <a:srgbClr val="FFC000"/>
              </a:solidFill>
            </a:endParaRPr>
          </a:p>
          <a:p>
            <a:r>
              <a:rPr lang="en-US" dirty="0" smtClean="0"/>
              <a:t>Tests ensure</a:t>
            </a:r>
          </a:p>
          <a:p>
            <a:pPr lvl="1"/>
            <a:r>
              <a:rPr lang="en-US" dirty="0" smtClean="0"/>
              <a:t>The code </a:t>
            </a:r>
            <a:r>
              <a:rPr lang="en-US" dirty="0" smtClean="0">
                <a:solidFill>
                  <a:srgbClr val="FFC000"/>
                </a:solidFill>
              </a:rPr>
              <a:t>meets expectations </a:t>
            </a:r>
            <a:r>
              <a:rPr lang="en-US" dirty="0" smtClean="0"/>
              <a:t>and specifications: Does what it says it should do.</a:t>
            </a:r>
          </a:p>
          <a:p>
            <a:pPr lvl="1"/>
            <a:r>
              <a:rPr lang="en-US" dirty="0" smtClean="0"/>
              <a:t>The code </a:t>
            </a:r>
            <a:r>
              <a:rPr lang="en-US" dirty="0" smtClean="0">
                <a:solidFill>
                  <a:srgbClr val="FFC000"/>
                </a:solidFill>
              </a:rPr>
              <a:t>continues</a:t>
            </a:r>
            <a:r>
              <a:rPr lang="en-US" dirty="0" smtClean="0"/>
              <a:t> to meet expectations over time: Avoiding regression.</a:t>
            </a:r>
          </a:p>
          <a:p>
            <a:pPr lvl="1"/>
            <a:endParaRPr lang="en-US" dirty="0"/>
          </a:p>
          <a:p>
            <a:pPr lvl="1"/>
            <a:r>
              <a:rPr lang="en-US" sz="2800" b="1" i="1" dirty="0" smtClean="0">
                <a:solidFill>
                  <a:srgbClr val="FF0000"/>
                </a:solidFill>
              </a:rPr>
              <a:t>Unit Test is NOT about finding bugs</a:t>
            </a:r>
          </a:p>
        </p:txBody>
      </p:sp>
    </p:spTree>
    <p:extLst>
      <p:ext uri="{BB962C8B-B14F-4D97-AF65-F5344CB8AC3E}">
        <p14:creationId xmlns:p14="http://schemas.microsoft.com/office/powerpoint/2010/main" val="101463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Software Testing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479145" y="1294790"/>
          <a:ext cx="8229600" cy="43860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8589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 vs. Integration Testing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362200" y="2743200"/>
            <a:ext cx="1143000" cy="1828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Business Entity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800600" y="2743200"/>
            <a:ext cx="1143000" cy="1828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Layer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581400" y="2743200"/>
            <a:ext cx="1143000" cy="1828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Access Layer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143000" y="2743200"/>
            <a:ext cx="1143000" cy="1828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Interface</a:t>
            </a:r>
            <a:endParaRPr lang="en-US" dirty="0"/>
          </a:p>
        </p:txBody>
      </p:sp>
      <p:sp>
        <p:nvSpPr>
          <p:cNvPr id="8" name="Left Brace 7"/>
          <p:cNvSpPr/>
          <p:nvPr/>
        </p:nvSpPr>
        <p:spPr>
          <a:xfrm rot="16200000">
            <a:off x="4000500" y="2933700"/>
            <a:ext cx="381000" cy="3657600"/>
          </a:xfrm>
          <a:prstGeom prst="leftBrace">
            <a:avLst>
              <a:gd name="adj1" fmla="val 8333"/>
              <a:gd name="adj2" fmla="val 5110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/>
          <p:cNvSpPr/>
          <p:nvPr/>
        </p:nvSpPr>
        <p:spPr>
          <a:xfrm rot="5400000">
            <a:off x="2781300" y="1866900"/>
            <a:ext cx="381000" cy="1219200"/>
          </a:xfrm>
          <a:prstGeom prst="leftBrace">
            <a:avLst>
              <a:gd name="adj1" fmla="val 8333"/>
              <a:gd name="adj2" fmla="val 5290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743200" y="1828800"/>
            <a:ext cx="2696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Unit Testing tests one layer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743200" y="5334000"/>
            <a:ext cx="368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Integration Testing tests across layers.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66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Unit Test is lack of time?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How does Unit Test waste your time…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56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1001 reasons of not to write 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Why do I need to write UT? 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Writing UT is waste of time.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Deadline is coming…I don’t have time for UT.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I can test by hand…why ask me to write UT?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It’s simply not my job!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My code is very simple, I don’t need to write UT for it.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I’m a great developer…my code is just correct. Don’t need to test. Ha </a:t>
            </a:r>
            <a:r>
              <a:rPr lang="en-US" dirty="0" err="1" smtClean="0">
                <a:solidFill>
                  <a:srgbClr val="C00000"/>
                </a:solidFill>
              </a:rPr>
              <a:t>ha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  <a:sym typeface="Wingdings" pitchFamily="2" charset="2"/>
              </a:rPr>
              <a:t>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……</a:t>
            </a:r>
          </a:p>
          <a:p>
            <a:endParaRPr lang="en-US" dirty="0" smtClean="0">
              <a:solidFill>
                <a:srgbClr val="C00000"/>
              </a:solidFill>
            </a:endParaRPr>
          </a:p>
          <a:p>
            <a:endParaRPr lang="en-US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64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questions….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CC"/>
                </a:solidFill>
              </a:rPr>
              <a:t>How </a:t>
            </a:r>
            <a:r>
              <a:rPr lang="en-US" dirty="0">
                <a:solidFill>
                  <a:srgbClr val="0000CC"/>
                </a:solidFill>
              </a:rPr>
              <a:t>do you ensure your code </a:t>
            </a:r>
            <a:r>
              <a:rPr lang="en-US" dirty="0" smtClean="0">
                <a:solidFill>
                  <a:srgbClr val="0000CC"/>
                </a:solidFill>
              </a:rPr>
              <a:t>work as expected?</a:t>
            </a:r>
            <a:endParaRPr lang="en-US" dirty="0">
              <a:solidFill>
                <a:srgbClr val="0000CC"/>
              </a:solidFill>
            </a:endParaRPr>
          </a:p>
          <a:p>
            <a:r>
              <a:rPr lang="en-US" dirty="0">
                <a:solidFill>
                  <a:srgbClr val="0000CC"/>
                </a:solidFill>
              </a:rPr>
              <a:t>You want spend 5 minutes for UT or </a:t>
            </a:r>
            <a:r>
              <a:rPr lang="en-US" dirty="0" smtClean="0">
                <a:solidFill>
                  <a:srgbClr val="0000CC"/>
                </a:solidFill>
              </a:rPr>
              <a:t>55 minutes </a:t>
            </a:r>
            <a:r>
              <a:rPr lang="en-US" dirty="0">
                <a:solidFill>
                  <a:srgbClr val="0000CC"/>
                </a:solidFill>
              </a:rPr>
              <a:t>for debugging?</a:t>
            </a:r>
          </a:p>
          <a:p>
            <a:r>
              <a:rPr lang="en-US" dirty="0">
                <a:solidFill>
                  <a:srgbClr val="0000CC"/>
                </a:solidFill>
              </a:rPr>
              <a:t>Why do you ask tester do something that belong to you</a:t>
            </a:r>
            <a:r>
              <a:rPr lang="en-US" dirty="0" smtClean="0">
                <a:solidFill>
                  <a:srgbClr val="0000CC"/>
                </a:solidFill>
              </a:rPr>
              <a:t>?</a:t>
            </a:r>
          </a:p>
          <a:p>
            <a:r>
              <a:rPr lang="en-US" dirty="0" smtClean="0">
                <a:solidFill>
                  <a:srgbClr val="0000CC"/>
                </a:solidFill>
              </a:rPr>
              <a:t>There are no such a thing like a great developer in the world :D</a:t>
            </a:r>
            <a:endParaRPr lang="en-US" dirty="0">
              <a:solidFill>
                <a:srgbClr val="0000CC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05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UT brings to you?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244252"/>
            <a:ext cx="8229600" cy="4937760"/>
          </a:xfrm>
        </p:spPr>
        <p:txBody>
          <a:bodyPr/>
          <a:lstStyle/>
          <a:p>
            <a:r>
              <a:rPr lang="en-US" dirty="0"/>
              <a:t>An easiest way to test your code</a:t>
            </a:r>
            <a:r>
              <a:rPr lang="en-US" dirty="0" smtClean="0"/>
              <a:t>.</a:t>
            </a:r>
          </a:p>
          <a:p>
            <a:r>
              <a:rPr lang="en-US" dirty="0" smtClean="0"/>
              <a:t>Give you more confidence about your code.</a:t>
            </a:r>
          </a:p>
          <a:p>
            <a:r>
              <a:rPr lang="en-US" dirty="0" smtClean="0"/>
              <a:t>Avoid regression test.</a:t>
            </a:r>
          </a:p>
          <a:p>
            <a:r>
              <a:rPr lang="en-US" dirty="0" smtClean="0"/>
              <a:t>In ideally, UT work as a very good document for </a:t>
            </a:r>
            <a:r>
              <a:rPr lang="en-US" dirty="0" err="1" smtClean="0"/>
              <a:t>dev</a:t>
            </a:r>
            <a:r>
              <a:rPr lang="en-US" dirty="0" smtClean="0"/>
              <a:t> as well as tester.</a:t>
            </a:r>
          </a:p>
          <a:p>
            <a:r>
              <a:rPr lang="en-US" dirty="0" smtClean="0"/>
              <a:t>An easy way for you to duplicate a bug.</a:t>
            </a:r>
          </a:p>
          <a:p>
            <a:r>
              <a:rPr lang="en-US" dirty="0" smtClean="0"/>
              <a:t>Very good for negative testing</a:t>
            </a:r>
          </a:p>
          <a:p>
            <a:r>
              <a:rPr lang="en-US" dirty="0" smtClean="0"/>
              <a:t>UT force you to slowdown and think about your design.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1393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1877</TotalTime>
  <Words>569</Words>
  <Application>Microsoft Office PowerPoint</Application>
  <PresentationFormat>On-screen Show (4:3)</PresentationFormat>
  <Paragraphs>103</Paragraphs>
  <Slides>22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Origin</vt:lpstr>
      <vt:lpstr>Unit Testing</vt:lpstr>
      <vt:lpstr>What to be discussed?</vt:lpstr>
      <vt:lpstr>The Concept of Unit Testing </vt:lpstr>
      <vt:lpstr>Types of Software Testing</vt:lpstr>
      <vt:lpstr>Unit Testing vs. Integration Testing</vt:lpstr>
      <vt:lpstr>Unit Test is lack of time?</vt:lpstr>
      <vt:lpstr>1001 reasons of not to write UT</vt:lpstr>
      <vt:lpstr>Some questions….</vt:lpstr>
      <vt:lpstr>What UT brings to you?</vt:lpstr>
      <vt:lpstr>Structure of a Unit Test</vt:lpstr>
      <vt:lpstr>Unit Test Hierarchy</vt:lpstr>
      <vt:lpstr>Structure of A Unit Test</vt:lpstr>
      <vt:lpstr>Test Assertions</vt:lpstr>
      <vt:lpstr>Unit Test with JUnit</vt:lpstr>
      <vt:lpstr>What is JUnit</vt:lpstr>
      <vt:lpstr>Simple UT with JUnit</vt:lpstr>
      <vt:lpstr>JUnit annotations</vt:lpstr>
      <vt:lpstr>Assert statements</vt:lpstr>
      <vt:lpstr>Test Suite</vt:lpstr>
      <vt:lpstr>Parameterized test</vt:lpstr>
      <vt:lpstr>Rules</vt:lpstr>
      <vt:lpstr>Life without UT</vt:lpstr>
    </vt:vector>
  </TitlesOfParts>
  <Company>NC Housing Finance Agency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Testing</dc:title>
  <dc:creator>Derek Smith</dc:creator>
  <cp:lastModifiedBy>thanhpham</cp:lastModifiedBy>
  <cp:revision>241</cp:revision>
  <dcterms:created xsi:type="dcterms:W3CDTF">2009-09-17T14:07:59Z</dcterms:created>
  <dcterms:modified xsi:type="dcterms:W3CDTF">2013-05-26T15:52:12Z</dcterms:modified>
</cp:coreProperties>
</file>