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6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8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9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8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5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8265" y="2726623"/>
            <a:ext cx="8027470" cy="1303338"/>
          </a:xfrm>
        </p:spPr>
        <p:txBody>
          <a:bodyPr>
            <a:no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"/>
    </mc:Choice>
    <mc:Fallback xmlns="">
      <p:transition spd="slow" advTm="32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Why to do it?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Save memory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To improve speed program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debug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5155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06" y="2490135"/>
            <a:ext cx="6830195" cy="3444997"/>
          </a:xfrm>
        </p:spPr>
        <p:txBody>
          <a:bodyPr>
            <a:normAutofit/>
          </a:bodyPr>
          <a:lstStyle/>
          <a:p>
            <a:pPr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Reuse a single object instead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creating a new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object each time it is needed. An object can always be reused if it is immutable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You can also reuse mutable objects if you know they won’t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You can often avoid creating unnecessary objects by using static factory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primitive data types for the variables</a:t>
            </a:r>
          </a:p>
          <a:p>
            <a:pPr marL="0" indent="0" algn="just"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3255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0" y="90101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1161135" y="2534274"/>
            <a:ext cx="6830195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+ Ex1: 		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s4 = new String(“Hello”);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// don’t do this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=&gt;  </a:t>
            </a:r>
            <a:r>
              <a:rPr 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s1 = “Hello”;</a:t>
            </a:r>
            <a:endParaRPr lang="en-US" sz="2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OOP_StringLliteralVsOb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95" y="3824839"/>
            <a:ext cx="4856951" cy="21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2413070"/>
            <a:ext cx="69003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795D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StringIntern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r>
              <a:rPr lang="en-US" sz="1400" smtClean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795D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US" sz="1400">
                <a:solidFill>
                  <a:srgbClr val="1D3E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</a:p>
          <a:p>
            <a:pPr lvl="1"/>
            <a:r>
              <a:rPr lang="en-US" sz="140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s1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D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"test"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s2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D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"test"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;   </a:t>
            </a:r>
          </a:p>
          <a:p>
            <a:pPr lvl="2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checkEquality(s1, s2);  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s3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D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"test"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s4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D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"test"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);   </a:t>
            </a:r>
          </a:p>
          <a:p>
            <a:pPr lvl="2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checkEquality(s3, s4); </a:t>
            </a:r>
          </a:p>
          <a:p>
            <a:pPr lvl="1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pPr lvl="1"/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795D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checkEquality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1D3E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1D3E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println(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identityHashCode(s1));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println(</a:t>
            </a:r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identityHashCode(s2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));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println(s1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equals(s2)); </a:t>
            </a:r>
          </a:p>
          <a:p>
            <a:pPr lvl="2"/>
            <a:r>
              <a:rPr lang="en-US"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println(s1 </a:t>
            </a:r>
            <a:r>
              <a:rPr lang="en-US" sz="140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s2); </a:t>
            </a:r>
          </a:p>
          <a:p>
            <a:pPr lvl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6865" y="2490136"/>
            <a:ext cx="7428120" cy="31021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+ Ex2:</a:t>
            </a:r>
          </a:p>
          <a:p>
            <a:pPr marL="0" lvl="0" indent="0">
              <a:buNone/>
            </a:pPr>
            <a:r>
              <a:rPr lang="en-US" altLang="en-US" sz="2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Person1{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isBabyBoomer(){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Calendar gmtCal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												Calendar.</a:t>
            </a:r>
            <a:r>
              <a:rPr lang="en-US" altLang="en-US" sz="21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(TimeZone.</a:t>
            </a:r>
            <a:r>
              <a:rPr lang="en-US" altLang="en-US" sz="21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getTimeZone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"GMT"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3900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2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Date boomStart = gmtCal.getTime();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3920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2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Date boomEnd = gmtCal.getTime();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.compareTo(boomStart) &gt;=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(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.compareTo(boomEnd) &lt;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1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66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524373" cy="34449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4900" smtClean="0">
                <a:latin typeface="Arial" panose="020B0604020202020204" pitchFamily="34" charset="0"/>
                <a:cs typeface="Arial" panose="020B0604020202020204" pitchFamily="34" charset="0"/>
              </a:rPr>
              <a:t>ex3: </a:t>
            </a:r>
          </a:p>
          <a:p>
            <a:pPr marL="0" lvl="0" indent="0">
              <a:buNone/>
            </a:pP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Calendar gmtCal =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										Calendar.</a:t>
            </a:r>
            <a:r>
              <a:rPr lang="en-US" altLang="en-US" sz="56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(TimeZone.</a:t>
            </a:r>
            <a:r>
              <a:rPr lang="en-US" altLang="en-US" sz="56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getTimeZone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5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"GMT"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3900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gmtCal.getTime();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3920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gmtCal.getTime();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isBabyBoomer(){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56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(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8598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/>
              <a:t>	public </a:t>
            </a:r>
            <a:r>
              <a:rPr lang="en-US" sz="2000"/>
              <a:t>static void main(String[] args) {</a:t>
            </a:r>
          </a:p>
          <a:p>
            <a:pPr marL="0" indent="0">
              <a:buNone/>
            </a:pPr>
            <a:r>
              <a:rPr lang="en-US" sz="2000" smtClean="0"/>
              <a:t>		Long </a:t>
            </a:r>
            <a:r>
              <a:rPr lang="en-US" sz="2000"/>
              <a:t>sum = 0L;</a:t>
            </a:r>
          </a:p>
          <a:p>
            <a:pPr marL="0" indent="0">
              <a:buNone/>
            </a:pPr>
            <a:r>
              <a:rPr lang="en-US" sz="2000" smtClean="0"/>
              <a:t>		for </a:t>
            </a:r>
            <a:r>
              <a:rPr lang="en-US" sz="2000"/>
              <a:t>(long i = 0; i &lt; Integer.MAX_VALUE; i++) {</a:t>
            </a:r>
          </a:p>
          <a:p>
            <a:pPr marL="0" indent="0">
              <a:buNone/>
            </a:pPr>
            <a:r>
              <a:rPr lang="en-US" sz="2000" smtClean="0"/>
              <a:t>			sum </a:t>
            </a:r>
            <a:r>
              <a:rPr lang="en-US" sz="2000"/>
              <a:t>+= i;</a:t>
            </a:r>
          </a:p>
          <a:p>
            <a:pPr marL="0" indent="0">
              <a:buNone/>
            </a:pPr>
            <a:r>
              <a:rPr lang="en-US" sz="2000" smtClean="0"/>
              <a:t>		}</a:t>
            </a:r>
            <a:endParaRPr lang="en-US" sz="2000"/>
          </a:p>
          <a:p>
            <a:pPr marL="0" indent="0">
              <a:buNone/>
            </a:pPr>
            <a:r>
              <a:rPr lang="en-US" sz="2000" smtClean="0"/>
              <a:t>		System.out.println(sum</a:t>
            </a:r>
            <a:r>
              <a:rPr lang="en-US" sz="2000"/>
              <a:t>);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24059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1589</TotalTime>
  <Words>146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Garamond</vt:lpstr>
      <vt:lpstr>Organic</vt:lpstr>
      <vt:lpstr>AVOID CREATING UNNECESSARY OBJECTS</vt:lpstr>
      <vt:lpstr>Why to do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 CREATING UNNECESSARY OBJECTS</dc:title>
  <dc:creator>Nguyen Tien Dat</dc:creator>
  <cp:lastModifiedBy>Nguyen Tien Dat</cp:lastModifiedBy>
  <cp:revision>26</cp:revision>
  <dcterms:created xsi:type="dcterms:W3CDTF">2015-06-29T02:04:23Z</dcterms:created>
  <dcterms:modified xsi:type="dcterms:W3CDTF">2015-06-30T11:17:05Z</dcterms:modified>
</cp:coreProperties>
</file>