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6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8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3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91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8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5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6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1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4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8265" y="2726623"/>
            <a:ext cx="8027470" cy="1303338"/>
          </a:xfrm>
        </p:spPr>
        <p:txBody>
          <a:bodyPr>
            <a:no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6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4"/>
    </mc:Choice>
    <mc:Fallback>
      <p:transition spd="slow" advTm="327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Why to do it?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ave memory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To improve speed program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Easy inspection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5155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921" y="2402928"/>
            <a:ext cx="7072159" cy="36893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Only their values ​​initialized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need to use.</a:t>
            </a: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public</a:t>
            </a:r>
            <a:r>
              <a:rPr lang="en-US" altLang="en-US" sz="1000">
                <a:solidFill>
                  <a:srgbClr val="404040"/>
                </a:solidFill>
                <a:latin typeface="Gudea"/>
              </a:rPr>
              <a:t> </a:t>
            </a:r>
            <a:r>
              <a:rPr lang="en-US" altLang="en-US">
                <a:solidFill>
                  <a:srgbClr val="404040"/>
                </a:solidFill>
                <a:latin typeface="Monaco"/>
              </a:rPr>
              <a:t>class</a:t>
            </a:r>
            <a:r>
              <a:rPr lang="en-US" altLang="en-US" sz="1000">
                <a:solidFill>
                  <a:srgbClr val="404040"/>
                </a:solidFill>
                <a:latin typeface="Gudea"/>
              </a:rPr>
              <a:t> </a:t>
            </a:r>
            <a:r>
              <a:rPr lang="en-US" altLang="en-US">
                <a:solidFill>
                  <a:srgbClr val="404040"/>
                </a:solidFill>
                <a:latin typeface="Monaco"/>
              </a:rPr>
              <a:t>Countries {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private</a:t>
            </a:r>
            <a:r>
              <a:rPr lang="en-US" altLang="en-US" sz="1000">
                <a:solidFill>
                  <a:srgbClr val="404040"/>
                </a:solidFill>
                <a:latin typeface="Gudea"/>
              </a:rPr>
              <a:t> </a:t>
            </a:r>
            <a:r>
              <a:rPr lang="en-US" altLang="en-US">
                <a:solidFill>
                  <a:srgbClr val="404040"/>
                </a:solidFill>
                <a:latin typeface="Monaco"/>
              </a:rPr>
              <a:t>List countries;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public</a:t>
            </a:r>
            <a:r>
              <a:rPr lang="en-US" altLang="en-US" sz="1000">
                <a:solidFill>
                  <a:srgbClr val="404040"/>
                </a:solidFill>
                <a:latin typeface="Gudea"/>
              </a:rPr>
              <a:t> </a:t>
            </a:r>
            <a:r>
              <a:rPr lang="en-US" altLang="en-US">
                <a:solidFill>
                  <a:srgbClr val="404040"/>
                </a:solidFill>
                <a:latin typeface="Monaco"/>
              </a:rPr>
              <a:t>List getCountries() {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    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    //initialize only when required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    if(null</a:t>
            </a:r>
            <a:r>
              <a:rPr lang="en-US" altLang="en-US" sz="1000">
                <a:solidFill>
                  <a:srgbClr val="404040"/>
                </a:solidFill>
                <a:latin typeface="Gudea"/>
              </a:rPr>
              <a:t> </a:t>
            </a:r>
            <a:r>
              <a:rPr lang="en-US" altLang="en-US">
                <a:solidFill>
                  <a:srgbClr val="404040"/>
                </a:solidFill>
                <a:latin typeface="Monaco"/>
              </a:rPr>
              <a:t>== countries) {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        countries = new</a:t>
            </a:r>
            <a:r>
              <a:rPr lang="en-US" altLang="en-US" sz="1000">
                <a:solidFill>
                  <a:srgbClr val="404040"/>
                </a:solidFill>
                <a:latin typeface="Gudea"/>
              </a:rPr>
              <a:t> </a:t>
            </a:r>
            <a:r>
              <a:rPr lang="en-US" altLang="en-US">
                <a:solidFill>
                  <a:srgbClr val="404040"/>
                </a:solidFill>
                <a:latin typeface="Monaco"/>
              </a:rPr>
              <a:t>ArrayList();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    }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    return</a:t>
            </a:r>
            <a:r>
              <a:rPr lang="en-US" altLang="en-US" sz="1000">
                <a:solidFill>
                  <a:srgbClr val="404040"/>
                </a:solidFill>
                <a:latin typeface="Gudea"/>
              </a:rPr>
              <a:t> </a:t>
            </a:r>
            <a:r>
              <a:rPr lang="en-US" altLang="en-US">
                <a:solidFill>
                  <a:srgbClr val="404040"/>
                </a:solidFill>
                <a:latin typeface="Monaco"/>
              </a:rPr>
              <a:t>countries;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    }</a:t>
            </a:r>
            <a:endParaRPr lang="en-US" altLang="en-US" sz="1000">
              <a:solidFill>
                <a:schemeClr val="tx1"/>
              </a:solidFill>
            </a:endParaRPr>
          </a:p>
          <a:p>
            <a:pPr marL="9144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040"/>
                </a:solidFill>
                <a:latin typeface="Monaco"/>
              </a:rPr>
              <a:t>}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524000" y="90101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1" y="982133"/>
            <a:ext cx="7315200" cy="1303867"/>
          </a:xfrm>
        </p:spPr>
        <p:txBody>
          <a:bodyPr>
            <a:no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406" y="2490135"/>
            <a:ext cx="6830195" cy="3444997"/>
          </a:xfrm>
        </p:spPr>
        <p:txBody>
          <a:bodyPr/>
          <a:lstStyle/>
          <a:p>
            <a:pPr algn="just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Reuse a single object instead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 creating a new functionally equivalent object each time it is needed. An object can always be reused if it is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You can often avoid creating unnecessary objects by using static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factory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 addition to reusing immutable objects, you can also reuse mutable objects if you know they won’t be modified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</p:spTree>
    <p:extLst>
      <p:ext uri="{BB962C8B-B14F-4D97-AF65-F5344CB8AC3E}">
        <p14:creationId xmlns:p14="http://schemas.microsoft.com/office/powerpoint/2010/main" val="3255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0" y="90101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/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  <p:sp>
        <p:nvSpPr>
          <p:cNvPr id="13" name="Content Placeholder 2"/>
          <p:cNvSpPr>
            <a:spLocks noGrp="1"/>
          </p:cNvSpPr>
          <p:nvPr/>
        </p:nvSpPr>
        <p:spPr>
          <a:xfrm>
            <a:off x="1161135" y="2534274"/>
            <a:ext cx="6830195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+ Ex1: 	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s4 = new String(“Hello”);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// don’t do this</a:t>
            </a:r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=&gt;  </a:t>
            </a:r>
            <a:r>
              <a:rPr lang="en-US" sz="20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s1 = “Hello”;</a:t>
            </a:r>
            <a:endParaRPr lang="en-US" sz="20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 descr="OOP_StringLliteralVsOb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95" y="3824839"/>
            <a:ext cx="4856951" cy="215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7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76865" y="2490136"/>
            <a:ext cx="7428120" cy="31021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+ Ex2:</a:t>
            </a:r>
          </a:p>
          <a:p>
            <a:pPr marL="0" lvl="0" indent="0">
              <a:buNone/>
            </a:pPr>
            <a:r>
              <a:rPr lang="en-US" altLang="en-US" sz="2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Person1{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2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isBabyBoomer(){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Calendar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gmtCal 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												Calendar.</a:t>
            </a:r>
            <a:r>
              <a:rPr lang="en-US" altLang="en-US" sz="21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(TimeZone.</a:t>
            </a:r>
            <a:r>
              <a:rPr lang="en-US" altLang="en-US" sz="21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getTimeZone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"GMT"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3900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2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Date boomStart = gmtCal.getTime();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3920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21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Date boomEnd = gmtCal.getTime();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1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.compareTo(boomStart) &gt;=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altLang="en-US" sz="2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(</a:t>
            </a:r>
            <a:r>
              <a:rPr lang="en-US" altLang="en-US" sz="21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.compareTo(boomEnd) &lt; </a:t>
            </a:r>
            <a:r>
              <a:rPr lang="en-US" altLang="en-US" sz="2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1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661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524373" cy="34449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9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4900" smtClean="0">
                <a:latin typeface="Arial" panose="020B0604020202020204" pitchFamily="34" charset="0"/>
                <a:cs typeface="Arial" panose="020B0604020202020204" pitchFamily="34" charset="0"/>
              </a:rPr>
              <a:t>ex3: </a:t>
            </a:r>
          </a:p>
          <a:p>
            <a:pPr marL="0" lvl="0" indent="0">
              <a:buNone/>
            </a:pP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Person2{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5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BOOMSTART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BOOMEND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Calendar gmtCal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										Calendar.</a:t>
            </a:r>
            <a:r>
              <a:rPr lang="en-US" altLang="en-US" sz="56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(TimeZone.</a:t>
            </a:r>
            <a:r>
              <a:rPr lang="en-US" altLang="en-US" sz="5600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getTimeZone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5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"GMT"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3900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BOOMSTART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gmtCal.getTime();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gmtCal.set(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3920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Calendar.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BOOMEND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gmtCal.getTime();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isBabyBoomer(){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5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56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5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BOOMSTART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altLang="en-US" sz="5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(</a:t>
            </a:r>
            <a:r>
              <a:rPr lang="en-US" altLang="en-US" sz="56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.compareTo(</a:t>
            </a:r>
            <a:r>
              <a:rPr lang="en-US" altLang="en-US" sz="5600" b="1" i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BOOMEND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altLang="en-US" sz="5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5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5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</p:spTree>
    <p:extLst>
      <p:ext uri="{BB962C8B-B14F-4D97-AF65-F5344CB8AC3E}">
        <p14:creationId xmlns:p14="http://schemas.microsoft.com/office/powerpoint/2010/main" val="8598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Priority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types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the variables</a:t>
            </a:r>
          </a:p>
          <a:p>
            <a:pPr marL="0" indent="0">
              <a:buNone/>
            </a:pPr>
            <a:r>
              <a:rPr lang="en-US" sz="2000" smtClean="0"/>
              <a:t>	public </a:t>
            </a:r>
            <a:r>
              <a:rPr lang="en-US" sz="2000"/>
              <a:t>static void main(String[] args) {</a:t>
            </a:r>
          </a:p>
          <a:p>
            <a:pPr marL="0" indent="0">
              <a:buNone/>
            </a:pPr>
            <a:r>
              <a:rPr lang="en-US" sz="2000" smtClean="0"/>
              <a:t>		Long </a:t>
            </a:r>
            <a:r>
              <a:rPr lang="en-US" sz="2000"/>
              <a:t>sum = 0L;</a:t>
            </a:r>
          </a:p>
          <a:p>
            <a:pPr marL="0" indent="0">
              <a:buNone/>
            </a:pPr>
            <a:r>
              <a:rPr lang="en-US" sz="2000" smtClean="0"/>
              <a:t>		for </a:t>
            </a:r>
            <a:r>
              <a:rPr lang="en-US" sz="2000"/>
              <a:t>(long i = 0; i &lt; Integer.MAX_VALUE; i++) {</a:t>
            </a:r>
          </a:p>
          <a:p>
            <a:pPr marL="0" indent="0">
              <a:buNone/>
            </a:pPr>
            <a:r>
              <a:rPr lang="en-US" sz="2000" smtClean="0"/>
              <a:t>			sum </a:t>
            </a:r>
            <a:r>
              <a:rPr lang="en-US" sz="2000"/>
              <a:t>+= i;</a:t>
            </a:r>
          </a:p>
          <a:p>
            <a:pPr marL="0" indent="0">
              <a:buNone/>
            </a:pPr>
            <a:r>
              <a:rPr lang="en-US" sz="2000" smtClean="0"/>
              <a:t>		}</a:t>
            </a:r>
            <a:endParaRPr lang="en-US" sz="2000"/>
          </a:p>
          <a:p>
            <a:pPr marL="0" indent="0">
              <a:buNone/>
            </a:pPr>
            <a:r>
              <a:rPr lang="en-US" sz="2000" smtClean="0"/>
              <a:t>		System.out.println(sum</a:t>
            </a:r>
            <a:r>
              <a:rPr lang="en-US" sz="2000"/>
              <a:t>);</a:t>
            </a:r>
          </a:p>
          <a:p>
            <a:pPr marL="0" indent="0">
              <a:buNone/>
            </a:pPr>
            <a:r>
              <a:rPr lang="en-US" sz="2000" smtClean="0"/>
              <a:t>	}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18633" y="803887"/>
            <a:ext cx="7315200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How t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avoid creating unnecessary objects?</a:t>
            </a:r>
          </a:p>
        </p:txBody>
      </p:sp>
    </p:spTree>
    <p:extLst>
      <p:ext uri="{BB962C8B-B14F-4D97-AF65-F5344CB8AC3E}">
        <p14:creationId xmlns:p14="http://schemas.microsoft.com/office/powerpoint/2010/main" val="24059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488</TotalTime>
  <Words>164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Garamond</vt:lpstr>
      <vt:lpstr>Gudea</vt:lpstr>
      <vt:lpstr>Monaco</vt:lpstr>
      <vt:lpstr>Organic</vt:lpstr>
      <vt:lpstr>AVOID CREATING UNNECESSARY OBJECTS</vt:lpstr>
      <vt:lpstr>Why to do it?</vt:lpstr>
      <vt:lpstr>How to avoid creating unnecessary objects?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 CREATING UNNECESSARY OBJECTS</dc:title>
  <dc:creator>Nguyen Tien Dat</dc:creator>
  <cp:lastModifiedBy>Nguyen Tien Dat</cp:lastModifiedBy>
  <cp:revision>17</cp:revision>
  <dcterms:created xsi:type="dcterms:W3CDTF">2015-06-29T02:04:23Z</dcterms:created>
  <dcterms:modified xsi:type="dcterms:W3CDTF">2015-06-29T10:12:33Z</dcterms:modified>
</cp:coreProperties>
</file>