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163" y="517183"/>
            <a:ext cx="9712859" cy="2616199"/>
          </a:xfrm>
        </p:spPr>
        <p:txBody>
          <a:bodyPr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System (DNS)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133382"/>
            <a:ext cx="6987645" cy="1388534"/>
          </a:xfrm>
        </p:spPr>
        <p:txBody>
          <a:bodyPr>
            <a:normAutofit/>
          </a:bodyPr>
          <a:lstStyle/>
          <a:p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 Nguyen</a:t>
            </a:r>
          </a:p>
          <a:p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 2015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84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45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423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Corbel</vt:lpstr>
      <vt:lpstr>Times New Roman</vt:lpstr>
      <vt:lpstr>Parallax</vt:lpstr>
      <vt:lpstr>Domain Name System (DNS)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Name System (DNS)</dc:title>
  <dc:creator>Nguyen Tien Dat</dc:creator>
  <cp:lastModifiedBy>Nguyen Tien Dat</cp:lastModifiedBy>
  <cp:revision>2</cp:revision>
  <dcterms:created xsi:type="dcterms:W3CDTF">2015-06-17T03:06:04Z</dcterms:created>
  <dcterms:modified xsi:type="dcterms:W3CDTF">2015-06-17T10:09:21Z</dcterms:modified>
</cp:coreProperties>
</file>