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163" y="517183"/>
            <a:ext cx="9712859" cy="2616199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133382"/>
            <a:ext cx="6987645" cy="1388534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4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13523"/>
            <a:ext cx="10018713" cy="1408042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1" y="1921565"/>
            <a:ext cx="8706678" cy="3869635"/>
          </a:xfrm>
        </p:spPr>
        <p:txBody>
          <a:bodyPr>
            <a:normAutofit lnSpcReduction="10000"/>
          </a:bodyPr>
          <a:lstStyle/>
          <a:p>
            <a:pPr marL="400050" indent="-342900">
              <a:buNone/>
              <a:defRPr/>
            </a:pPr>
            <a:r>
              <a:rPr lang="en-CA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CA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II.DNS in protocol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III. DNS in configuration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IV. Advanced features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V. Tools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VI. Demo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VII. ALU DNS 6.0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VIII. 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4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987826" y="1577009"/>
            <a:ext cx="9515197" cy="4572000"/>
          </a:xfrm>
          <a:noFill/>
        </p:spPr>
        <p:txBody>
          <a:bodyPr>
            <a:normAutofit/>
          </a:bodyPr>
          <a:lstStyle/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host name is preferred when communicating over a network. Easily remembered than an IP address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1982, HOSTS.TXT is used to map names to numerical addresses and each computer retrieved this file a computer at SRI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growth of the network made a centrally maintained, hand-crafted HOSTS.TXT unsustainable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scalable system is needed so Domain Name System (DNS) was invented in 1983 </a:t>
            </a:r>
          </a:p>
        </p:txBody>
      </p:sp>
    </p:spTree>
    <p:extLst>
      <p:ext uri="{BB962C8B-B14F-4D97-AF65-F5344CB8AC3E}">
        <p14:creationId xmlns:p14="http://schemas.microsoft.com/office/powerpoint/2010/main" val="173755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26" y="1206499"/>
            <a:ext cx="9422432" cy="3124201"/>
          </a:xfrm>
        </p:spPr>
        <p:txBody>
          <a:bodyPr/>
          <a:lstStyle/>
          <a:p>
            <a:r>
              <a:rPr lang="en-US"/>
              <a:t>DNS is a hierarchical distributed naming system for computers, services, or any resource connected to the Internet or a </a:t>
            </a:r>
            <a:r>
              <a:rPr lang="en-US"/>
              <a:t>private </a:t>
            </a:r>
            <a:r>
              <a:rPr lang="en-US" smtClean="0"/>
              <a:t>network</a:t>
            </a:r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omain-name-spa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647950"/>
            <a:ext cx="53816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41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938</TotalTime>
  <Words>134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Times New Roman</vt:lpstr>
      <vt:lpstr>Parallax</vt:lpstr>
      <vt:lpstr>Domain Name System (DNS)</vt:lpstr>
      <vt:lpstr>Agenda</vt:lpstr>
      <vt:lpstr>Introduction</vt:lpstr>
      <vt:lpstr>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 (DNS)</dc:title>
  <dc:creator>Nguyen Tien Dat</dc:creator>
  <cp:lastModifiedBy>NGUYEN TIEN DAT</cp:lastModifiedBy>
  <cp:revision>7</cp:revision>
  <dcterms:created xsi:type="dcterms:W3CDTF">2015-06-17T03:06:04Z</dcterms:created>
  <dcterms:modified xsi:type="dcterms:W3CDTF">2015-06-18T00:17:25Z</dcterms:modified>
</cp:coreProperties>
</file>