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359EE-83A3-46DD-A625-BE357EE2F5AC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6582D-1A7B-4EF0-B2D6-AA7E6A5E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a structured programming language developed by Dennis Ritchie in 1973 at Bell Laboratories.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6582D-1A7B-4EF0-B2D6-AA7E6A5E5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4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6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2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65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	Overview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 language</a:t>
            </a:r>
          </a:p>
        </p:txBody>
      </p:sp>
      <p:pic>
        <p:nvPicPr>
          <p:cNvPr id="1026" name="Picture 2" descr="Evolution of c langu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00" y="1792936"/>
            <a:ext cx="6997148" cy="5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MR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56" y="5205241"/>
            <a:ext cx="1097671" cy="12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cl.cam.ac.uk/users/mr/m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9" r="24161" b="44444"/>
          <a:stretch>
            <a:fillRect/>
          </a:stretch>
        </p:blipFill>
        <p:spPr bwMode="auto">
          <a:xfrm>
            <a:off x="7661256" y="2096099"/>
            <a:ext cx="1084136" cy="130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n n denni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07" y="3621758"/>
            <a:ext cx="109662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512</TotalTime>
  <Words>23</Words>
  <Application>Microsoft Office PowerPoint</Application>
  <PresentationFormat>On-screen Show (4:3)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Times New Roman</vt:lpstr>
      <vt:lpstr>Wingdings</vt:lpstr>
      <vt:lpstr>Banded</vt:lpstr>
      <vt:lpstr>C Language Overview</vt:lpstr>
      <vt:lpstr>History of C language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 Overview</dc:title>
  <dc:creator>NGUYEN TIEN DAT</dc:creator>
  <cp:lastModifiedBy>NGUYEN TIEN DAT</cp:lastModifiedBy>
  <cp:revision>4</cp:revision>
  <dcterms:created xsi:type="dcterms:W3CDTF">2015-07-23T15:43:29Z</dcterms:created>
  <dcterms:modified xsi:type="dcterms:W3CDTF">2015-07-24T00:16:12Z</dcterms:modified>
</cp:coreProperties>
</file>