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B598A-40CF-43AC-95B4-7C36DB98F2B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1D199-15BB-4A94-BD29-F14E7FB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cái vùng bộ nhớ ảo kia, để cho tiến trình dễ sử dụng, hệ điều hành dễ hiểu, 2 thằng này cùng nhau quy định rằng, chi nhỏ ra theo từng byte, và đánh số từ 1 đến hết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 trình hiểu là thế, còn hệ điều hành thì hiểu hơn 1 tí : "à, cái địa chỉ này tương ứng với cái ô nhớ nào trong thanh ram mà ta đang quản lý, he he he he he he"</a:t>
            </a: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1 tí nữa là : người ta ko dùng hệ thập phân (decimal, hệ đếm cơ số 10) để viết địa chỉ đâu, nên thui, chuyển qua hệ thập lục phân (hexadecimal , hệ đếm cơ số 16 nha ) 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452321 hệ cơ số 10, chuyển lại thành 6E6E1 ở hệ cơ số 16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 trong C tôi viết là 0x6E6E1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 ngôn ngữ ASM tôi viết là 6E6E1h &lt;&lt; thêm chữ h vài cuối để hiểu hệ cơ số ấy mà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thôi viết là 0006E6E1h đi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 sao vậy ? tại vì như này nè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windows 32bit (xp, vista, 7) thì địa chỉ ảo có độ dài là 32 bit, tương ứng với số hexa có 8 chữ số, thế à, nên tôi viết thêm 0 vào cho dễ hiểu ấy mà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ko bị loãng bài viết mình xin trình bày các điều cần nhớ sau đây :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Mỗi tiến trình có 1 vùng nhớ ảo riêng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Vùng nhớ ảo là 1 ko gian địa chỉ ảo trải dài từ thấp đến cao ( từ 0x0000 -&gt; cao hơn)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Ở trong windows 32bit thì ko gian địa chỉ ảo có địa chỉ từ 00000000h trải dài đến 7fffffffh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Bạn cần hiểu nó chỉ là ảo, ko phải vùng nào cũng có bộ nhớ vật lý thật đâu nhá,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Khái niệm về bộ nhớ phân đoạn : segment offset bạn hãy bỏ qua đi, vì nó quá cũ rồi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1D199-15BB-4A94-BD29-F14E7FB2C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1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Pointer in C,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2-9-2015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-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Virtual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was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the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interaction between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systems, virtual memory is a technique that allows an application program that it is a great memory to have a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strip.</a:t>
            </a:r>
          </a:p>
          <a:p>
            <a:pPr algn="just"/>
            <a:r>
              <a:rPr lang="en-US" sz="2800" smtClean="0"/>
              <a:t>-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easier and use physical memory more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Virtual address.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 the Pointer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Pointer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normal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contains so-called virtual address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said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32bit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it has a length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151</Words>
  <Application>Microsoft Office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</vt:lpstr>
      <vt:lpstr>Pointer in C, C++</vt:lpstr>
      <vt:lpstr>Agenda</vt:lpstr>
      <vt:lpstr>Memory</vt:lpstr>
      <vt:lpstr>Overview of  the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in C, C++</dc:title>
  <dc:creator>NGUYEN TIEN DAT</dc:creator>
  <cp:lastModifiedBy>NGUYEN TIEN DAT</cp:lastModifiedBy>
  <cp:revision>9</cp:revision>
  <dcterms:created xsi:type="dcterms:W3CDTF">2015-09-02T16:23:57Z</dcterms:created>
  <dcterms:modified xsi:type="dcterms:W3CDTF">2015-09-03T00:37:46Z</dcterms:modified>
</cp:coreProperties>
</file>