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Tuấn Anh" userId="427a2a4992f7d2a9" providerId="LiveId" clId="{CD80AD57-5512-4D3B-86A6-F35ADFE4505C}"/>
    <pc:docChg chg="custSel addSld modSld">
      <pc:chgData name="Huỳnh Tuấn Anh" userId="427a2a4992f7d2a9" providerId="LiveId" clId="{CD80AD57-5512-4D3B-86A6-F35ADFE4505C}" dt="2023-08-23T04:02:10.955" v="1031" actId="20577"/>
      <pc:docMkLst>
        <pc:docMk/>
      </pc:docMkLst>
      <pc:sldChg chg="modSp new mod">
        <pc:chgData name="Huỳnh Tuấn Anh" userId="427a2a4992f7d2a9" providerId="LiveId" clId="{CD80AD57-5512-4D3B-86A6-F35ADFE4505C}" dt="2023-08-23T04:02:10.955" v="1031" actId="20577"/>
        <pc:sldMkLst>
          <pc:docMk/>
          <pc:sldMk cId="1643969923" sldId="263"/>
        </pc:sldMkLst>
        <pc:spChg chg="mod">
          <ac:chgData name="Huỳnh Tuấn Anh" userId="427a2a4992f7d2a9" providerId="LiveId" clId="{CD80AD57-5512-4D3B-86A6-F35ADFE4505C}" dt="2023-08-23T03:36:33.611" v="112" actId="20577"/>
          <ac:spMkLst>
            <pc:docMk/>
            <pc:sldMk cId="1643969923" sldId="263"/>
            <ac:spMk id="2" creationId="{640768BF-45A0-90FC-E4DB-BF3F91520CC3}"/>
          </ac:spMkLst>
        </pc:spChg>
        <pc:spChg chg="mod">
          <ac:chgData name="Huỳnh Tuấn Anh" userId="427a2a4992f7d2a9" providerId="LiveId" clId="{CD80AD57-5512-4D3B-86A6-F35ADFE4505C}" dt="2023-08-23T04:02:10.955" v="1031" actId="20577"/>
          <ac:spMkLst>
            <pc:docMk/>
            <pc:sldMk cId="1643969923" sldId="263"/>
            <ac:spMk id="3" creationId="{B0234993-448F-85DF-80D6-4A34FF08AB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5441-CE05-4C31-86E5-1EA5E3018EA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F3EB-406F-4BDF-A664-CBF134A2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 b="1">
                <a:solidFill>
                  <a:srgbClr val="0088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3984" y="3602038"/>
            <a:ext cx="6303617" cy="20036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3C76-60E3-4604-9E46-5634BFD09D14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92" y="5050599"/>
            <a:ext cx="1219370" cy="121937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0" y="437319"/>
            <a:ext cx="12192000" cy="26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44171" y="6354416"/>
            <a:ext cx="12192000" cy="26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pple Ios Logo Mac Os Platform System Svg Png Icon Free Download (#454655)  - OnlineWebFont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08" y="5035483"/>
            <a:ext cx="968479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13" y="3502429"/>
            <a:ext cx="2311111" cy="2847619"/>
          </a:xfrm>
          <a:prstGeom prst="rect">
            <a:avLst/>
          </a:prstGeom>
        </p:spPr>
      </p:pic>
      <p:pic>
        <p:nvPicPr>
          <p:cNvPr id="15" name="Picture 6" descr="Apple Ios Logo Mac Os Platform System Svg Png Icon Free Download (#454655)  - OnlineWebFonts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08" y="5035483"/>
            <a:ext cx="1291269" cy="119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13" y="3502429"/>
            <a:ext cx="3048427" cy="28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2A7B-1E29-4775-A2EA-76DD595BF42B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6DCC-91BD-4038-968C-F2BD33BE7804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433928"/>
            <a:ext cx="12192000" cy="424072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33668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49" y="100084"/>
            <a:ext cx="11079769" cy="907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50" y="1120305"/>
            <a:ext cx="11767929" cy="5221357"/>
          </a:xfrm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C01C-62C1-4BBB-8DCF-37E8BB668888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007164"/>
            <a:ext cx="12192000" cy="26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" y="21670"/>
            <a:ext cx="823000" cy="1014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" y="21671"/>
            <a:ext cx="1096863" cy="10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69" y="1096411"/>
            <a:ext cx="10178763" cy="2627451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E80C-5435-4E5B-9497-427D72F6C52C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37319"/>
            <a:ext cx="12192000" cy="26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-44171" y="6354416"/>
            <a:ext cx="12192000" cy="26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92" y="4529500"/>
            <a:ext cx="1219370" cy="1219370"/>
          </a:xfrm>
          <a:prstGeom prst="rect">
            <a:avLst/>
          </a:prstGeom>
        </p:spPr>
      </p:pic>
      <p:pic>
        <p:nvPicPr>
          <p:cNvPr id="12" name="Picture 6" descr="Apple Ios Logo Mac Os Platform System Svg Png Icon Free Download (#454655)  - OnlineWebFont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08" y="4514384"/>
            <a:ext cx="968479" cy="11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64" y="3683402"/>
            <a:ext cx="2311111" cy="2847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92" y="4529500"/>
            <a:ext cx="1625827" cy="1219370"/>
          </a:xfrm>
          <a:prstGeom prst="rect">
            <a:avLst/>
          </a:prstGeom>
        </p:spPr>
      </p:pic>
      <p:pic>
        <p:nvPicPr>
          <p:cNvPr id="14" name="Picture 6" descr="Apple Ios Logo Mac Os Platform System Svg Png Icon Free Download (#454655)  - OnlineWebFonts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08" y="4514384"/>
            <a:ext cx="1291269" cy="119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64" y="3683402"/>
            <a:ext cx="2904713" cy="26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33928"/>
            <a:ext cx="12192000" cy="424072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" y="21670"/>
            <a:ext cx="823000" cy="1014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033668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0084"/>
            <a:ext cx="11081019" cy="907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442" y="1289784"/>
            <a:ext cx="5532133" cy="4936203"/>
          </a:xfrm>
          <a:ln>
            <a:solidFill>
              <a:srgbClr val="00B0F0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648" y="1262891"/>
            <a:ext cx="5733570" cy="4963096"/>
          </a:xfrm>
          <a:ln>
            <a:solidFill>
              <a:srgbClr val="00B0F0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D8E9-8EF6-46BE-A6FE-5585346FDA55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0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BD9A-15EE-4E82-92B1-B40BD21A2BE2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5EF9-897B-4173-8802-40F2215048DF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8DEC-E150-490D-9F91-CB4948E9F254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E07A-E8A8-45FF-81AB-62A48A8DCA34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8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6686-25EE-447F-A6B0-6F8BF623DB1A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027" y="100084"/>
            <a:ext cx="11760192" cy="907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026" y="1139685"/>
            <a:ext cx="11767929" cy="522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0443" y="64358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6F5E-B7A0-466C-AD8E-96548A8D06BC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8256" y="6435864"/>
            <a:ext cx="5579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Huỳnh Tuấn Anh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6019" y="64358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2471-E08E-478A-AEC7-0B00630C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88B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88B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88B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88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88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88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Các nền tảng di động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Lập trình đa nền tảng trên Flutter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Cài đặt  môi trường phát triển ứng dụng trên Flutter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2939-7BC5-4B5B-970A-EA14D48592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Các platform của smart phone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085" y="1110836"/>
            <a:ext cx="3738356" cy="5221357"/>
          </a:xfrm>
        </p:spPr>
        <p:txBody>
          <a:bodyPr/>
          <a:lstStyle/>
          <a:p>
            <a:r>
              <a:rPr lang="en-US" altLang="zh-CN">
                <a:sym typeface="Calibri" panose="020F0502020204030204" pitchFamily="34" charset="0"/>
              </a:rPr>
              <a:t>Android</a:t>
            </a:r>
          </a:p>
          <a:p>
            <a:r>
              <a:rPr lang="en-US" altLang="zh-CN">
                <a:sym typeface="Calibri" panose="020F0502020204030204" pitchFamily="34" charset="0"/>
              </a:rPr>
              <a:t>iOS</a:t>
            </a:r>
          </a:p>
          <a:p>
            <a:r>
              <a:rPr lang="en-US" altLang="zh-CN">
                <a:sym typeface="Calibri" panose="020F0502020204030204" pitchFamily="34" charset="0"/>
              </a:rPr>
              <a:t>Blackberry</a:t>
            </a:r>
          </a:p>
          <a:p>
            <a:r>
              <a:rPr lang="en-US" altLang="zh-CN">
                <a:sym typeface="Calibri" panose="020F0502020204030204" pitchFamily="34" charset="0"/>
              </a:rPr>
              <a:t>Windows Phone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2939-7BC5-4B5B-970A-EA14D485928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25" y="1692325"/>
            <a:ext cx="7101202" cy="40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8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app và Hybrid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Navtive App</a:t>
            </a:r>
          </a:p>
          <a:p>
            <a:r>
              <a:rPr lang="en-US"/>
              <a:t>Hybrid App</a:t>
            </a:r>
          </a:p>
          <a:p>
            <a:r>
              <a:rPr lang="en-US"/>
              <a:t>Các SDK dùng để phát triển ứng dụng Navtive.</a:t>
            </a:r>
          </a:p>
          <a:p>
            <a:r>
              <a:rPr lang="en-US"/>
              <a:t>So sánh Flutter và React Native.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Flutter SDK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Flutter architectural overview - Flu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31" y="1074421"/>
            <a:ext cx="6615421" cy="542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môi trường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Android studio</a:t>
            </a:r>
          </a:p>
          <a:p>
            <a:r>
              <a:rPr lang="en-US"/>
              <a:t>Cài đặt các plugin liên quan</a:t>
            </a:r>
          </a:p>
          <a:p>
            <a:r>
              <a:rPr lang="en-US"/>
              <a:t>Các thiết bị ảo để test ứng dụng.</a:t>
            </a:r>
          </a:p>
          <a:p>
            <a:r>
              <a:rPr lang="en-US"/>
              <a:t>Tạo project “Counter” để test môi trường phát triển ứng dụng.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8BF-45A0-90FC-E4DB-BF3F9152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về lập trình Mobile App với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4993-448F-85DF-80D6-4A34FF08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Ngôn ngữ Dart: </a:t>
            </a:r>
          </a:p>
          <a:p>
            <a:pPr lvl="1"/>
            <a:r>
              <a:rPr lang="en-US"/>
              <a:t>Ngôn ngữ lập trình hướng đối tượng được định hướng sử dụng cho những ứng dụng web.</a:t>
            </a:r>
          </a:p>
          <a:p>
            <a:pPr lvl="1"/>
            <a:r>
              <a:rPr lang="en-US"/>
              <a:t>Ngôn ngữ được sử dụng cho lập trình Flutter.</a:t>
            </a:r>
          </a:p>
          <a:p>
            <a:r>
              <a:rPr lang="en-US"/>
              <a:t>Lập trình ứng dụng Flutter Mobile:</a:t>
            </a:r>
          </a:p>
          <a:p>
            <a:pPr lvl="1"/>
            <a:r>
              <a:rPr lang="en-US"/>
              <a:t>Lập trình/thiết kế UI</a:t>
            </a:r>
          </a:p>
          <a:p>
            <a:pPr lvl="1"/>
            <a:r>
              <a:rPr lang="en-US"/>
              <a:t>Quản lý trạng thái (state)</a:t>
            </a:r>
          </a:p>
          <a:p>
            <a:pPr lvl="1"/>
            <a:r>
              <a:rPr lang="en-US"/>
              <a:t>Database: Local, cloud</a:t>
            </a:r>
          </a:p>
          <a:p>
            <a:pPr lvl="1"/>
            <a:r>
              <a:rPr lang="en-US"/>
              <a:t>Lập trình với các dịch vụ, phần cứng trong mobile: Thông báo, báo thức, gọi điện, danh bạ, sensor, thông tin về phần cứng…</a:t>
            </a:r>
          </a:p>
          <a:p>
            <a:r>
              <a:rPr lang="en-US"/>
              <a:t>Lập trình Game với Flame Engine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86397-9329-B67F-74D4-119B52B3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Tuấn Anh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81698-8C78-7CB3-B653-94D9C084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471-E08E-478A-AEC7-0B00630C3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699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Flutter_w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Flutter_wide" id="{B6F085EA-87A0-4671-BEE4-963D10A0D667}" vid="{3C51E72A-0B9E-43A1-8901-DF17074627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ThemeFlutter_wide</Template>
  <TotalTime>566</TotalTime>
  <Words>236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ThemeFlutter_wide</vt:lpstr>
      <vt:lpstr>GIỚI THIỆU</vt:lpstr>
      <vt:lpstr>NỘI DUNG</vt:lpstr>
      <vt:lpstr>Các platform của smart phone</vt:lpstr>
      <vt:lpstr>Native app và Hybrid app</vt:lpstr>
      <vt:lpstr>Flutter SDK structure</vt:lpstr>
      <vt:lpstr>Cài đặt môi trường phát triển</vt:lpstr>
      <vt:lpstr>Giới thiệu về lập trình Mobile App với 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creator>Huynh Tuan Anh</dc:creator>
  <cp:lastModifiedBy>Huỳnh Tuấn Anh</cp:lastModifiedBy>
  <cp:revision>31</cp:revision>
  <dcterms:created xsi:type="dcterms:W3CDTF">2018-12-19T13:40:28Z</dcterms:created>
  <dcterms:modified xsi:type="dcterms:W3CDTF">2023-08-23T04:02:15Z</dcterms:modified>
</cp:coreProperties>
</file>