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91" r:id="rId2"/>
    <p:sldId id="292" r:id="rId3"/>
    <p:sldId id="293" r:id="rId4"/>
    <p:sldId id="294" r:id="rId5"/>
    <p:sldId id="371" r:id="rId6"/>
    <p:sldId id="298" r:id="rId7"/>
    <p:sldId id="299" r:id="rId8"/>
    <p:sldId id="284" r:id="rId9"/>
    <p:sldId id="300" r:id="rId10"/>
    <p:sldId id="301" r:id="rId11"/>
    <p:sldId id="303" r:id="rId12"/>
    <p:sldId id="302" r:id="rId13"/>
    <p:sldId id="377" r:id="rId14"/>
    <p:sldId id="379" r:id="rId15"/>
    <p:sldId id="378" r:id="rId16"/>
    <p:sldId id="380" r:id="rId17"/>
    <p:sldId id="381" r:id="rId18"/>
    <p:sldId id="382" r:id="rId19"/>
    <p:sldId id="383" r:id="rId20"/>
    <p:sldId id="384" r:id="rId21"/>
    <p:sldId id="266" r:id="rId22"/>
    <p:sldId id="385" r:id="rId23"/>
    <p:sldId id="386" r:id="rId24"/>
    <p:sldId id="388" r:id="rId25"/>
    <p:sldId id="387" r:id="rId26"/>
    <p:sldId id="389" r:id="rId27"/>
    <p:sldId id="368" r:id="rId28"/>
    <p:sldId id="265" r:id="rId29"/>
    <p:sldId id="307" r:id="rId30"/>
    <p:sldId id="308" r:id="rId31"/>
    <p:sldId id="309" r:id="rId32"/>
    <p:sldId id="306" r:id="rId33"/>
    <p:sldId id="390" r:id="rId34"/>
    <p:sldId id="310" r:id="rId35"/>
    <p:sldId id="311" r:id="rId36"/>
    <p:sldId id="312" r:id="rId37"/>
    <p:sldId id="313" r:id="rId38"/>
    <p:sldId id="314" r:id="rId39"/>
    <p:sldId id="315" r:id="rId40"/>
    <p:sldId id="316" r:id="rId41"/>
    <p:sldId id="317" r:id="rId42"/>
    <p:sldId id="318" r:id="rId43"/>
    <p:sldId id="391" r:id="rId44"/>
    <p:sldId id="392" r:id="rId45"/>
    <p:sldId id="338" r:id="rId46"/>
    <p:sldId id="336" r:id="rId47"/>
    <p:sldId id="337" r:id="rId48"/>
    <p:sldId id="339" r:id="rId49"/>
    <p:sldId id="393" r:id="rId50"/>
    <p:sldId id="394" r:id="rId51"/>
    <p:sldId id="39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hiftOut_ThanhGhiDich" id="{16FC1845-497C-48EF-B21E-7DF4F17F7712}">
          <p14:sldIdLst>
            <p14:sldId id="291"/>
            <p14:sldId id="292"/>
            <p14:sldId id="293"/>
            <p14:sldId id="294"/>
            <p14:sldId id="371"/>
            <p14:sldId id="298"/>
            <p14:sldId id="299"/>
            <p14:sldId id="284"/>
            <p14:sldId id="300"/>
            <p14:sldId id="301"/>
            <p14:sldId id="303"/>
            <p14:sldId id="302"/>
          </p14:sldIdLst>
        </p14:section>
        <p14:section name="Relay" id="{3953CB45-8A44-46AF-A492-D7C1408DFAFB}">
          <p14:sldIdLst>
            <p14:sldId id="377"/>
            <p14:sldId id="379"/>
            <p14:sldId id="378"/>
          </p14:sldIdLst>
        </p14:section>
        <p14:section name="Ngat" id="{12DE5ABC-C0DA-4A3F-B668-BABB9656B225}">
          <p14:sldIdLst>
            <p14:sldId id="380"/>
            <p14:sldId id="381"/>
            <p14:sldId id="382"/>
            <p14:sldId id="383"/>
          </p14:sldIdLst>
        </p14:section>
        <p14:section name="UART" id="{597E3E57-5386-49F0-9241-12218BC20B7C}">
          <p14:sldIdLst>
            <p14:sldId id="384"/>
            <p14:sldId id="266"/>
            <p14:sldId id="385"/>
            <p14:sldId id="386"/>
            <p14:sldId id="388"/>
            <p14:sldId id="387"/>
          </p14:sldIdLst>
        </p14:section>
        <p14:section name="Infared" id="{4EB08B70-E7BF-4F1A-AB16-6C659275BB1F}">
          <p14:sldIdLst>
            <p14:sldId id="389"/>
          </p14:sldIdLst>
        </p14:section>
        <p14:section name="DCmoto" id="{525CA200-E903-4E41-8825-4ABC7377319B}">
          <p14:sldIdLst>
            <p14:sldId id="368"/>
            <p14:sldId id="265"/>
            <p14:sldId id="307"/>
            <p14:sldId id="308"/>
            <p14:sldId id="309"/>
            <p14:sldId id="306"/>
            <p14:sldId id="390"/>
            <p14:sldId id="310"/>
            <p14:sldId id="311"/>
            <p14:sldId id="312"/>
            <p14:sldId id="313"/>
            <p14:sldId id="314"/>
            <p14:sldId id="315"/>
            <p14:sldId id="316"/>
            <p14:sldId id="317"/>
            <p14:sldId id="318"/>
            <p14:sldId id="391"/>
            <p14:sldId id="392"/>
            <p14:sldId id="338"/>
            <p14:sldId id="336"/>
            <p14:sldId id="337"/>
            <p14:sldId id="339"/>
            <p14:sldId id="393"/>
            <p14:sldId id="394"/>
            <p14:sldId id="3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621C"/>
    <a:srgbClr val="0080FF"/>
    <a:srgbClr val="E9C1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4" autoAdjust="0"/>
    <p:restoredTop sz="94249" autoAdjust="0"/>
  </p:normalViewPr>
  <p:slideViewPr>
    <p:cSldViewPr snapToGrid="0">
      <p:cViewPr varScale="1">
        <p:scale>
          <a:sx n="69" d="100"/>
          <a:sy n="69" d="100"/>
        </p:scale>
        <p:origin x="528" y="45"/>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41.55844" units="1/cm"/>
          <inkml:channelProperty channel="Y" name="resolution" value="41.6185" units="1/cm"/>
          <inkml:channelProperty channel="T" name="resolution" value="1" units="1/dev"/>
        </inkml:channelProperties>
      </inkml:inkSource>
      <inkml:timestamp xml:id="ts0" timeString="2022-11-25T23:50:33.0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10636 13282 0,'-53'0'16,"53"27"-16,-53-27 156,1 0-156,-54 0 16,26 0-16,-26 0 16,1 0-1,-1 0-15,-106 26 16,106 0-1,80-26 1,-1 0 0,80 0 249,159 0-265,79 53 16,159-53-16,52 0 16,1 27-16,291-27 15,-662 0 1,-105 0-1,-1 0 79,1 0-78,-80 0 93,-53 0-93,-132 0-1,-53 0-15,-291 0 16,185 0 0,212 0-1,158 0 1,1 26 15,-54-26-15,-264 0-1,-53 0 1,212 0 0,132 0-1,53 27 95,53-1-95,-26-26-15,26 0 16,-1 27 0,160 26-1,159-1 1,-80 1-1,26-26 1,-211-27 0,-80 0-1,27 0 1,53 0 0,159 0-1,-54 0 1,-78 0-16,-80 0 15,0 0 32,-1 0-47,134 0 32,-54 0-17,-211 0 48,26 0-48,-80 0-15,-131 0 16,-27 0 0,-53 0-1,-27 0-15,-158 53 16,238-27-1,212-26 1,52 0 15,-237 0-15,-160-26 0,107-107-1,264 133-15,0 0 16,106-26 109,0-27-110,79 27-15,53-1 16,345-52 0,-266 79-1,-26 0-15,212 0 16,-265 0 0,-158 0-1,-1 0 1,27 0-1,79 0 1,186 0 0,26 0-1,-132 0 1,-107 0 15,-78 0 16,-1 0-31,1 0-16,105 0 15,-79 0 1,-27 0 0,-105 26 77,-53 1-93,-106-27 16,-212 0 0,53 0-16,79 0 15,-25 0-15,-81 0 16,318 26-1,53-26 17,0 0-17,-132 0 1,53 0 0,79 0-1,27-26 1,26-1 78,53 1-94,-1 26 15,1-27-15,27 27 16,52-26-16,53 26 15,212-27 1,132-25 0,-211 25-1,-80 27 1,-185 0 31,26 0-32,-26 27 1,79-1 0,-26 0-1,0 1 1,-53 26 0,-27-53 15,1 0-16,-106 79 157,-107-52-172,-25 52 16,-133-26 0,79-53-16,-105 26 0,-80-26 31,238 0-16,186 0 32,-1 0-31,-79 0-16,-26-26 16,-132-27-1,-1-26 1,80 52-1,105 27 1,160-26 109,-27 26-109,53-27-16,-27 1 15,53-27-15,1 26 16,-1 1 0,53 0-1,-26 26 1,-27 0-1,-79 0-15,79 0 32,80 0-32,0 0 15,-1 0 1,-26 0 0,-79 0-1,-53 0 16,53 0-15,106 0 15,-53 0-15,-80 0 0,-53 26-16,27-26 15,53 26 16,106 1-15,-80-1 0,-53-26-1,-52 0 32,-1 27-31,1-27-16,-1 0 31,-26 26 0,0 27-15,0-26 0,0 26-1,0-1 1,-26-25-1,-1-1 1,-26 1 0,-26-1-1,53 1 1,-27-1 0,-27-26-1,-105 27 1,26-27-1,27 0 1,-53 0 0,53 0-1,-54 0 1,1 0 0,79 0-1,-79 0 1,-106-27-1,185 27 17,80 0-32,26-26 125,26-1-94,1 27-15,52 0-16,-26-26 15,132-27 1,133 26-1,-27-25 1,0 25 0,-53 27-1,-132-26 1,-80 26 0,1 0 15,52 0-31,0 0 15,133 0 1,-80-27 0,1 27-1,-107 0 63,27 0-62,-106 0 172,-106 0-173,-26-53-15,-106 53 16,0-26-16,0-27 15,-79 53 1,184-27 0,133 27-1,27 0 17,0 0-32,-213 0 15,-78 0 1,79 0-1,185 0 1,26 0 343,-52 0-359,0 27 16,26-1-16,-27 1 16,27 26-1,53-27 110,0 1-125,27-1 16,-1 1-16,1-27 16,52 79-1,1-26 1,52-27-1,27 27 1,52-53 0,133 53-1,80-53 1,-186 0 0,-106 0-16,-53 0 31,-52 0-16,-1 0 17,54 0-17,52 0 1,53 0 0,-53 27-1,27-27 1,-132 0-16,26 0 15,-53-27 79,0 1-78,-27 26 15,1 0-31,-1 0 16,1-27-1,-27 1 1,0 26 0,26-27-16,-131 1 15,-80 26 1,-80-27-1,-79 27 17,159 0-17,159 0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3:59.359"/>
    </inkml:context>
    <inkml:brush xml:id="br0">
      <inkml:brushProperty name="width" value="0.05" units="cm"/>
      <inkml:brushProperty name="height" value="0.05" units="cm"/>
      <inkml:brushProperty name="color" value="#FF0066"/>
    </inkml:brush>
  </inkml:definitions>
  <inkml:trace contextRef="#ctx0" brushRef="#br0">613 409 24575,'0'-27'0,"0"0"0,-2 0 0,-9-43 0,8 59 0,0 0 0,-1 0 0,-1 0 0,0 1 0,0-1 0,-1 1 0,0 0 0,-1 1 0,0 0 0,-17-17 0,9 12 0,0 0 0,-1 2 0,0-1 0,-1 2 0,0 0 0,-1 1 0,0 1 0,-36-13 0,45 19 0,0 1 0,0 0 0,-1 0 0,1 1 0,0 0 0,0 0 0,-1 1 0,1 0 0,0 1 0,-1 0 0,1 1 0,0-1 0,0 2 0,0-1 0,0 2 0,1-1 0,-1 1 0,1 0 0,0 1 0,0-1 0,-12 11 0,8-4 0,1 1 0,0 0 0,1 0 0,1 1 0,0 0 0,0 1 0,2 0 0,-1 0 0,2 1 0,0 0 0,1 0 0,0 1 0,1-1 0,-2 19 0,-1 26 0,2-1 0,5 88 0,0-113 0,1 3 0,10 75 0,-8-98 0,0 0 0,1 0 0,0-1 0,1 1 0,1-1 0,0 0 0,1-1 0,12 18 0,2-1 0,1-2 0,1 0 0,2-2 0,1 0 0,54 40 0,-69-59 0,-1 0 0,1 0 0,0-1 0,1 0 0,-1-1 0,1 0 0,0-1 0,0 0 0,12 1 0,-15-3 0,0-1 0,0 0 0,0-1 0,0 0 0,0-1 0,0 1 0,0-2 0,-1 1 0,1-1 0,-1 0 0,0-1 0,0 0 0,14-9 0,-5-2-115,1-1 0,-2-1 0,0 0 0,-1-1 0,-1-1-1,19-31 1,-25 37-444,6-9-6267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4:14.203"/>
    </inkml:context>
    <inkml:brush xml:id="br0">
      <inkml:brushProperty name="width" value="0.05" units="cm"/>
      <inkml:brushProperty name="height" value="0.05" units="cm"/>
      <inkml:brushProperty name="color" value="#FF0066"/>
    </inkml:brush>
  </inkml:definitions>
  <inkml:trace contextRef="#ctx0" brushRef="#br0">3273 0 24575,'-483'23'0,"300"-2"0,-181 26 0,-796 167 0,1138-210 0,-22 5 0,1 2 0,1 2 0,0 2 0,1 1 0,-56 33 0,33-18 0,-106 37 0,91-39 0,67-23 0,0 0 0,0 0 0,1 1 0,0 0 0,1 1 0,0 0 0,0 1 0,1 0 0,0 1 0,0 0 0,1 0 0,-11 19 0,-5 12 0,3 0 0,-19 53 0,23-55 0,-22 57 0,4 2 0,5 2 0,4 1 0,4 0 0,5 2 0,4 0 0,1 111 0,14 363 0,1-300 0,37 265 0,45-7 0,3 33 0,-11 191 0,-50-464 0,94 587 0,-75-452 0,-33-266 0,-11-143 0,0 2 0,0 0 0,1 0 0,12 39 0,-13-56 0,0 0 0,1 0 0,0 0 0,0-1 0,0 1 0,1-1 0,0 1 0,0-1 0,0 0 0,0-1 0,1 1 0,0-1 0,0 0 0,0 0 0,1 0 0,-1-1 0,1 0 0,6 3 0,82 30 7,3-5 0,0-4-1,174 26 1,303 0-284,-511-49 175,1616 56-1871,18-62 2106,-629-3 2059,-313 8-2289,941-8-2155,-1157-10 2227,760-121 0,-178-94 822,-829 166-80,207-52 168,-269 31-885,-30 10 0,-123 52 0,0 4 0,2 4 0,0 3 0,0 3 0,83 2 0,645 9 0,-793-2 0,1 0 0,-1-1 0,1-1 0,-1-1 0,0 0 0,0 0 0,25-11 0,-30 9 0,0 0 0,0 0 0,0-1 0,0 0 0,-1 0 0,0-1 0,-1 0 0,1-1 0,-1 0 0,-1 0 0,9-13 0,-1 3 0,0 1 0,0 1 0,2 0 0,0 1 0,0 0 0,2 2 0,0 0 0,23-12 0,45-35 0,-73 47 0,-1-1 0,-1 0 0,0 0 0,0-1 0,-1-1 0,-1 0 0,9-23 0,-2 9 0,-9 13 0,-1 1 0,0-1 0,-2 0 0,0 0 0,0-1 0,-2 1 0,1-20 0,0 6 0,1 13 0,0 1 0,1-1 0,1 1 0,1 0 0,0 0 0,14-21 0,-9 15 0,18-49 0,-26 58-170,0-1-1,-1 0 0,0 1 1,-1-1-1,-1-1 0,-1 1 1,-2-24-1,-4-5-6655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4:00.865"/>
    </inkml:context>
    <inkml:brush xml:id="br0">
      <inkml:brushProperty name="width" value="0.05" units="cm"/>
      <inkml:brushProperty name="height" value="0.05" units="cm"/>
      <inkml:brushProperty name="color" value="#FF0066"/>
    </inkml:brush>
  </inkml:definitions>
  <inkml:trace contextRef="#ctx0" brushRef="#br0">101 1 24575,'1'27'0,"2"1"0,9 40 0,2 19 0,-2 491 0,-15-353 0,6 24 0,-7 277 0,-2-467 0,-4 1 0,-2-1 0,-21 63 0,16-64 0,2 0 0,3 1 0,-4 63 0,15-112-99,1-2-112,0-1 0,-1 1 0,0 0 0,-1-1 0,-2 10 0,-5 0-6615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4:01.865"/>
    </inkml:context>
    <inkml:brush xml:id="br0">
      <inkml:brushProperty name="width" value="0.05" units="cm"/>
      <inkml:brushProperty name="height" value="0.05" units="cm"/>
      <inkml:brushProperty name="color" value="#FF0066"/>
    </inkml:brush>
  </inkml:definitions>
  <inkml:trace contextRef="#ctx0" brushRef="#br0">0 0 24575,'1'8'0,"0"-1"0,1 1 0,0-1 0,0 0 0,0 0 0,1 0 0,0 0 0,6 10 0,5 13 0,40 107 0,67 264 0,-86-191 0,-24-125 0,42 153 0,17 18 0,-61-215 0,-3 0 0,-1 1 0,-3 0 0,-2 53 0,0-93-52,1 0-1,-1 0 1,0 0-1,0 0 1,-1 0-1,1 0 1,0 0-1,-1 0 1,1 0-1,-1 0 1,1 0-1,-1 0 1,0 0-1,0-1 1,0 1-1,0 0 1,0 0-1,-1-1 1,1 1-1,0-1 1,-1 1-1,1-1 0,-1 1 1,0-1-1,-1 1 1,-15-2-6774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4:03.618"/>
    </inkml:context>
    <inkml:brush xml:id="br0">
      <inkml:brushProperty name="width" value="0.05" units="cm"/>
      <inkml:brushProperty name="height" value="0.05" units="cm"/>
      <inkml:brushProperty name="color" value="#FF0066"/>
    </inkml:brush>
  </inkml:definitions>
  <inkml:trace contextRef="#ctx0" brushRef="#br0">117 0 24575,'14'0'0,"156"6"0,-146-3 0,-1 1 0,0 1 0,-1 0 0,1 2 0,26 12 0,-6 1 0,0 3 0,51 35 0,-71-42 0,-1 1 0,-1 1 0,-1 1 0,0 0 0,24 34 0,-32-34 0,-2 0 0,0 1 0,-1 1 0,-1 0 0,10 38 0,10 29 0,-1-23 0,-10-30 0,-2 2 0,-2-1 0,-1 1 0,-2 1 0,9 64 0,-16 202 0,-5-167 0,2-117 0,-1 1 0,-1 0 0,0-1 0,-2 0 0,-11 38 0,11-48 0,-1 1 0,0-1 0,0 0 0,-1 0 0,0 0 0,-1-1 0,0 0 0,0 0 0,-1-1 0,0 0 0,0 0 0,-12 7 0,-24 13 0,-1-2 0,-1-2 0,-1-2 0,-1-3 0,0-1 0,-2-2 0,0-3 0,0-2 0,-1-2 0,-76 4 0,100-13-170,0 0-1,0-2 0,1-1 1,-1-1-1,1-1 0,0-2 1,-32-12-1,24 5-6655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4:04.427"/>
    </inkml:context>
    <inkml:brush xml:id="br0">
      <inkml:brushProperty name="width" value="0.05" units="cm"/>
      <inkml:brushProperty name="height" value="0.05" units="cm"/>
      <inkml:brushProperty name="color" value="#FF0066"/>
    </inkml:brush>
  </inkml:definitions>
  <inkml:trace contextRef="#ctx0" brushRef="#br0">445 1 24575,'-2'4'0,"1"1"0,-1 0 0,0-1 0,-1 1 0,1-1 0,-1 0 0,0 0 0,0 0 0,0 0 0,0 0 0,-1-1 0,1 0 0,-8 6 0,0 1 0,-36 35 0,2 2 0,2 3 0,-72 108 0,111-152 0,-117 183 0,120-188 0,0 0 0,0 0 0,0 0 0,0 0 0,0 0 0,0 0 0,0 0 0,1 0 0,-1 0 0,0 1 0,1-1 0,-1 0 0,1 0 0,-1 1 0,1-1 0,0 0 0,-1 1 0,1-1 0,0 0 0,0 1 0,0-1 0,0 1 0,0-1 0,0 0 0,1 1 0,-1-1 0,0 0 0,1 1 0,0 0 0,1 0 0,1-1 0,-1 0 0,1 0 0,-1 0 0,1 0 0,0 0 0,-1 0 0,1-1 0,0 1 0,0-1 0,-1 0 0,1 0 0,5 0 0,312-10-1365,-284 9-5461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4:17.850"/>
    </inkml:context>
    <inkml:brush xml:id="br0">
      <inkml:brushProperty name="width" value="0.05" units="cm"/>
      <inkml:brushProperty name="height" value="0.05" units="cm"/>
      <inkml:brushProperty name="color" value="#FF0066"/>
    </inkml:brush>
  </inkml:definitions>
  <inkml:trace contextRef="#ctx0" brushRef="#br0">4757 1 24575,'-158'4'0,"-166"27"0,-151 47 0,163-23 0,67-19 0,21-5 0,-218 61 0,361-65 0,-89 42 0,102-39 0,-143 42 0,-60-26 0,32-6 0,177-23 0,0 3 0,-95 46 0,39-15 0,-622 224 0,669-254 0,39-13 0,1 2 0,1 0 0,0 2 0,0 1 0,-36 23 0,61-32 0,1-1 0,-1 1 0,1 0 0,0 0 0,0 0 0,1 0 0,-1 1 0,1 0 0,0 0 0,0 0 0,1 0 0,-1 0 0,-2 11 0,0 1 0,2 0 0,0 1 0,0 20 0,-4 28 0,-5-9 0,2 0 0,4 1 0,1 0 0,4 0 0,1 1 0,4-1 0,1 0 0,22 90 0,-13-97 0,97 334 0,-78-288 0,85 173 0,-88-220 0,52 68 0,-60-90 0,-1 0 0,-1 2 0,-1 0 0,-2 1 0,-2 1 0,24 66 0,-13 37 0,-20-89 0,25 83 0,118 252 0,-121-319 0,-2 1 0,-3 1 0,-3 1 0,-2 0 0,10 81 0,-27-141 0,0 0 0,0 1 0,0-1 0,1 0 0,0 0 0,0 0 0,0 0 0,1-1 0,0 1 0,0-1 0,0 1 0,0-1 0,1 0 0,-1 0 0,1-1 0,0 1 0,0-1 0,8 6 0,5 0 0,0-1 0,1 0 0,0-1 0,19 4 0,-14-4 0,42 19 0,23 20 0,2-4 0,115 37 0,228 36 0,-283-77 0,426 74-260,11-37-168,-224-30 312,-72-7 116,766 95 0,-61 24-25,-964-151 25,320 47 446,466 11 0,360-59-570,-649-9 185,-61 5-61,415-4 0,-621-13 0,305-60 0,-25 2 0,-199 38 0,696-45 0,-919 77 0,-1-4 0,0-6 0,0-5 0,-2-5 0,-1-5 0,-1-5 0,141-62 0,147-62 0,-123 52 0,444-156 0,-139 46 0,-562 207 0,-1-1 0,-1-1 0,1-1 0,-2-1 0,0-1 0,0-1 0,-2 0 0,1-1 0,21-27 0,-8 7 0,1 1 0,1 2 0,2 1 0,1 2 0,2 1 0,45-24 0,5 0 0,530-309 0,-98 23 0,-505 326 0,-1 0 0,0-1 0,-1 0 0,-1-1 0,0-1 0,-1 0 0,-1-1 0,12-24 0,4-16 0,26-79 0,-4 9 0,-41 104 0,-2 1 0,0-1 0,-2 0 0,0 0 0,-2 0 0,0 0 0,-4-43 0,1 39 0,1-1 0,2 1 0,0 0 0,2-1 0,10-40 0,7-1 0,11-77 0,-26 124 0,-1 1 0,2 0 0,1 0 0,1 0 0,1 1 0,0 1 0,18-26 0,17-49-1365,-32 70-5461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4:21.967"/>
    </inkml:context>
    <inkml:brush xml:id="br0">
      <inkml:brushProperty name="width" value="0.05" units="cm"/>
      <inkml:brushProperty name="height" value="0.05" units="cm"/>
      <inkml:brushProperty name="color" value="#FF0066"/>
    </inkml:brush>
  </inkml:definitions>
  <inkml:trace contextRef="#ctx0" brushRef="#br0">164 7 24575,'132'6'0,"189"33"0,-207-22 0,190 27-123,968 111-994,-1061-140 1218,-1-9 0,283-28 0,-257-12-101,-232 33 4,0 0 0,1 1 0,-1-1 0,0 1 1,1 0-1,-1 0 0,1 0 0,-1 0 0,0 1 0,1 0 0,-1 0 0,0 0 0,0 0 0,0 1 0,0 0 1,0 0-1,0 0 0,0 0 0,0 0 0,3 4 0,-3-1 49,-1 1 1,1 0-1,-1 0 1,0 0-1,-1 0 1,1 0-1,-1 1 1,0-1-1,-1 1 1,0 0-1,0-1 1,0 14-1,6 100 22,-13 159 0,0-116-69,-8 1334-1266,117 4-527,51-503 1787,20 160 0,-107 99-485,-58-902 667,2 1286 3210,-12-1063-3434,0-564 42,1 0 0,0 0 0,2 0 0,-1 0 0,2 0 0,0 0 0,0 0 0,1-1 0,1 1 0,0-1 0,1 0 0,1-1 0,8 14 0,-7-17 0,12 19 0,-19-27 0,-1 0 0,0 0 0,0-1 0,0 1 0,1 0 0,-1-1 0,0 1 0,0 0 0,0 0 0,0-1 0,0 1 0,-1 0 0,1 0 0,0-1 0,0 1 0,0 0 0,-1 0 0,1-1 0,0 1 0,0 0 0,-1-1 0,1 1 0,-1 0 0,1-1 0,-1 1 0,1-1 0,-1 1 0,1-1 0,-1 1 0,1-1 0,-1 1 0,0-1 0,1 0 0,-1 1 0,0-1 0,1 0 0,-1 1 0,0-1 0,0 0 0,0 0 0,-16 5 0,0-2 0,0 0 0,0-1 0,0 0 0,0-1 0,-1-2 0,1 1 0,-20-5 0,-6 2 0,-329-22 0,-872-32 0,-356 60 0,1600-3 0,-17 0 0,0 0 0,0-2 0,-29-4 0,40 4 0,1 1 0,0-1 0,0 0 0,0-1 0,0 1 0,0-1 0,0 0 0,0 0 0,1 0 0,0-1 0,0 0 0,0 0 0,0 0 0,0 0 0,-5-9 0,1 0 0,1-1 0,1 0 0,0 0 0,0-1 0,2 0 0,0 0 0,-4-30 0,0-114 0,7 135 0,24-531 0,-4 220 0,-12-687 0,-89 187 0,75 779 0,-29-164 0,-90-300 0,24 22 0,66 288 0,-8-42 0,-12-300 0,42 299 0,-8-280 0,21-1772 0,3 1069 0,-2 1214-114,1 1 1,1 0-1,1-1 0,0 1 0,2 0 1,0 0-1,2 1 0,0 0 0,1 0 1,1 0-1,22-34 0,-13 27-6712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4:38.124"/>
    </inkml:context>
    <inkml:brush xml:id="br0">
      <inkml:brushProperty name="width" value="0.1" units="cm"/>
      <inkml:brushProperty name="height" value="0.1" units="cm"/>
      <inkml:brushProperty name="color" value="#AE198D"/>
      <inkml:brushProperty name="inkEffects" value="galaxy"/>
      <inkml:brushProperty name="anchorX" value="-12168.65234"/>
      <inkml:brushProperty name="anchorY" value="-446.58127"/>
      <inkml:brushProperty name="scaleFactor" value="0.5"/>
    </inkml:brush>
  </inkml:definitions>
  <inkml:trace contextRef="#ctx0" brushRef="#br0">0 1091 24575,'0'0'0,"7"0"0,11 0 0,-1-8 0,6 0 0,5-8 0,13-7 0,3 1 0,3-4 0,8 4 0,0 5 0,-3-3 0,-2 5 0,-3-5 0,-3 3 0,6-4 0,-1 4 0,8-5 0,-10-4 0,-3 3 0,-2 5 0,-2 6 0,-1-5 0,-9-3 0,1 2 0,0-5 0,2-5 0,10-3 0,10 4 0,11-3 0,15-1 0,13-19 0,21-3 0,9-2 0,13 10 0,-6 3 0,-1 12 0,-10 1 0,-3 8 0,-18-2 0,-8 6 0,-14 4 0,-4 5 0,-2 3 0,2 3 0,17 1 0,12-6 0,19-1 0,6 1 0,-3 1 0,-1 2 0,-8 1 0,-1 2 0,-17 0 0,-14 1 0,-15 0 0,-12 1 0,-7-1 0,-6 0 0,5 1 0,0-1 0,8 0 0,15 0 0,8 8 0,21 8 0,3 1 0,-7-2 0,-12-4 0,-14-3 0,-2-3 0,-1-2 0,11-2 0,12-1 0,11-1 0,18 0 0,6 1 0,-3-1 0,-15 1 0,-10-1 0,-8 1 0,-14 0 0,-2 0 0,-2 0 0,2 0 0,2 0 0,3 0 0,-6 0 0,1 0 0,1 0 0,2 0 0,2 0 0,2 0 0,1 0 0,1 0 0,1 0 0,16 0 0,1 0 0,-1 0 0,6 0 0,-4 0 0,-4 0 0,12 0 0,-3 0 0,-3 0 0,-6 0 0,-12 0 0,2 0 0,-9 0 0,-10 0 0,-1 0 0,-6 0 0,-6 0 0,-5 0 0,4-8 0,7 0 0,-2-1 0,-11-5 0,-3 0 0,-4 3 0,-2-6 0,0 3 0,1 3 0,0 2 0,-7-4 0,0 2 0,1 2 0,2 2 0,1 2 0,2 3 0,2 1 0,1 1 0,0 0 0,1 0 0,-1 1 0,1-1 0,0 1 0,-9-1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4:39.324"/>
    </inkml:context>
    <inkml:brush xml:id="br0">
      <inkml:brushProperty name="width" value="0.1" units="cm"/>
      <inkml:brushProperty name="height" value="0.1" units="cm"/>
      <inkml:brushProperty name="color" value="#AE198D"/>
      <inkml:brushProperty name="inkEffects" value="galaxy"/>
      <inkml:brushProperty name="anchorX" value="-22787.18164"/>
      <inkml:brushProperty name="anchorY" value="-628.50818"/>
      <inkml:brushProperty name="scaleFactor" value="0.5"/>
    </inkml:brush>
  </inkml:definitions>
  <inkml:trace contextRef="#ctx0" brushRef="#br0">54 0 24575,'0'0'0,"14"0"0,13 0 0,6 9 0,13 7 0,-4 9 0,0-2 0,0 5 0,-2-4 0,1-7 0,-1-4 0,0-6 0,0 5 0,-8 6 0,-8 6 0,-24-22 0,1 1 0,0-1 0,0 1 0,0-1 0,0 1 0,0 0 0,-1-1 0,1 1 0,-1 5 0,-7 27 0,-14 3 0,-9-5 0,-15 8 0,-5-8 0,-1 2 0,-7 0 0,1 1 0,4 1 0,3-6 0,3-8 0,11 0 0,2-6 0,10-5 0</inkml:trace>
</inkml:ink>
</file>

<file path=ppt/ink/ink2.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41.55844" units="1/cm"/>
          <inkml:channelProperty channel="Y" name="resolution" value="41.6185" units="1/cm"/>
          <inkml:channelProperty channel="T" name="resolution" value="1" units="1/dev"/>
        </inkml:channelProperties>
      </inkml:inkSource>
      <inkml:timestamp xml:id="ts0" timeString="2022-11-25T23:49:33.086"/>
    </inkml:context>
    <inkml:brush xml:id="br0">
      <inkml:brushProperty name="width" value="0.05292" units="cm"/>
      <inkml:brushProperty name="height" value="0.05292" units="cm"/>
      <inkml:brushProperty name="color" value="#FF0000"/>
    </inkml:brush>
  </inkml:definitions>
  <inkml:trace contextRef="#ctx0" brushRef="#br0">13018 10954 0,'-27'0'0,"-79"0"16,0-27 0,53 27-16,27 0 15,-27-26-15,0-1 16,-53 27 0,-132 0 15,53 0-31,-106 0 15,-27-105 1,160 52 0,105 53-1,26 0 1,-79 0 0,-52 0-1,-54 0 1,0 0 15,186 0-31,-106 0 31,26 0-15,-53 0 0,-26 0-1,53 0 1,105 0-1,1 26 1,-133 27 0,-26 0-1,-27-27 1,27 1 0,158-27-1,1 0 48,-27 26-63,-106 54 15,53-27 1,53-53 0,53 26-1,-26 0 16,0 1-15,26-1 0,0 1-1,0-1 1,0 1-16,79-1 16,0 54-1,-52-54 1,-1 1-1,-26-1 1,27-26 0,52 53-1,27 0 1,53 0 0,-53 26 15,132 1-16,0-1 1,-53-53 0,-79-26-1,-27 0 1,27 0 0,26 0-1,106-53 1,-26 53-1,-80 0 1,54-26 0,-107 0-1,0 26 1,-26 0 0,27 0-1,184-27 1,-26 27-1,27-26 1,-159-1 0,-80 27 15,1-26-15,26 26-1,52-27 1,54 1 15,0-27-15,-53 0-1,-53 26 1,-27 27 0,-26-52 62,-26 52-78,-1-27 15,1 1-15,-1-1 16,1 27-16,-27-26 16,0-1-1,53 1 1,-26-1 15,-1 1-15,-26 26-1,27-53 1,-27 0 0,26-26-1,1 79 1</inkml:trace>
  <inkml:trace contextRef="#ctx0" brushRef="#br0" timeOffset="19233.21">9631 10028 0,'26'0'110,"-26"26"-64,53-26-46,-26 0 32,-1 0-1,1 0-15,-27 27-1,26-27 1,0 0-1,1 0 1,-27 26 62,26-26-62,1 0-1,-27 27 1,26-27 31,-26 26 125,0 0-141,-26 1-31,26-1 16,-80 54-1,28-54 1,25 27 0,27-26 46,0-1-31,-26-26 1,-1 0 374,27 27-391,-26-27 1,-1 0 0,1 0-1,-1 26 48,1 0-48</inkml:trace>
  <inkml:trace contextRef="#ctx0" brushRef="#br0" timeOffset="20983.04">4657 8969 0,'0'27'15,"0"-1"79,0 1-78,-27-27-16,27 26 15,-26 1-15,-1-1 16,-26 27 0,27-26 15,26-1-31,0 0 156,26-26-156,1 0 16,-1 0-1,27 53 1,-26-53 0,-1 27-1,1-27 1,-27 26 62,26-26-31,-26 53-32</inkml:trace>
  <inkml:trace contextRef="#ctx0" brushRef="#br0" timeOffset="22233.12">4815 9922 0,'-53'26'63,"1"80"-63,25-53 15,1 0 1,-27-27-16,0 54 16,-27-27-16,28 0 15,52-27 142,26 1-142,0-27-15,1 26 16,-1-26-1,1 0 1,26 27 0,-27-27 77,-26 26-93,27-26 16,-1 0 0,1 26-16</inkml:trace>
  <inkml:trace contextRef="#ctx0" brushRef="#br0" timeOffset="23285.44">4868 11033 0,'-53'53'31,"-26"0"-31,26-27 16,-106 80 0,54-53-1,105-26 63,-27-27-78,27 26 94,27-26-78,-1 27-1,27-27-15,79 79 16,-79-53 15,0 27-15,-27-53 93,-26 27-31,0 26-78</inkml:trace>
  <inkml:trace contextRef="#ctx0" brushRef="#br0" timeOffset="24457.27">4789 12277 0,'-27'0'62,"1"0"-46,0 0 15,-1 0-15,27 26 46,-26 1-46,-1-1 0,27 0 15,0 1 156,27-1-171,26-26 0,-53 27-16,26-1 15,0-26 1,1 0-16,-27 27 47,26-27-47,1 0 15,26 0 1,-27 0 0,1 26 77,-27 27-77,0 0-16,0-26 16,0 25-16,0 1 15</inkml:trace>
  <inkml:trace contextRef="#ctx0" brushRef="#br0" timeOffset="25613.51">4789 13282 0,'-53'53'47,"0"26"-31,27-52-16,-27-1 15,26 27 1,-26-26 0,0 26-1,27-1 1,-27 1 0,27-53-1,52 0 95,1 0-95,-1 0-15,27 0 16,-27 27-1,1-27-15,-1 0 16,1 26 0,26-26-1,-27 27 48,1-27-48,-1 0 1,-26 26 93,26 1-109</inkml:trace>
  <inkml:trace contextRef="#ctx0" brushRef="#br0" timeOffset="26818.1">4762 14420 0,'-26'0'78,"0"0"-62,-1 0-1,-26 53 1,27-27 0,-27 54-1,26-54 1,1 27-1,26-27 157,53 1-140,-27-27-32,1 0 15,-1 26 1,1 1-16,-1-27 15,1 26 79,-1 1-78,-26-1-16,53 1 15,-53-1 17</inkml:trace>
  <inkml:trace contextRef="#ctx0" brushRef="#br0" timeOffset="28536.8">4736 15425 0,'-26'0'78,"26"27"-78,-27 26 16,1-27-16,-27 53 16,0-52-1,53-1 1,0 1 78,-27-27-94,1 0 31,26 26-31,-27-26 187,27 27-171,-26-27-16,52 26 156,1-26-140,26 27-16,-27-1 16,1-26-16,-1 0 46,1 0-30,-1 27 62,1-1-78,-1 0 16,0 1-1,1-27 1,-27 26 47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4:32.500"/>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0 2935 24575,'0'0'0,"7"0"0,11 0 0,6 0 0,15-8 0,6-9 0,11-7 0,0-8 0,7-4 0,-11-3 0,-3-3 0,-5 0 0,-11 0 0,-2 9 0,-9 0 0,2 0 0,1 7 0,-3-1 0,2 6 0,4-2 0,4-4 0,-5-3 0,2-4 0,2-3 0,3 6 0,10-9 0,10 0 0,2-3 0,7 8 0,-3 1 0,-3 0 0,-4 7 0,-13-1 0,5-1 0,-3 5 0,0 6 0,-8-2 0,-1-4 0,-1 4 0,2 4 0,1-4 0,2 5 0,2-5 0,0 3 0,17-4 0,9 3 0,1-3 0,-3 2 0,-6 5 0,-5 4 0,-6 4 0,-2-5 0,13 2 0,8 0 0,7 3 0,22-14 0,3 1 0,-6 1 0,-4-4 0,-10 4 0,-12 4 0,15 5 0,1 3 0,27 3 0,3-6 0,6 1 0,12 0 0,-7 3 0,-15-8 0,-18 2 0,-10-6 0,-5 1 0,-10 3 0,1-5 0,17 4 0,4 2 0,12-13 0,8-5 0,-1-5 0,4-4 0,-5 5 0,-13 0 0,-6 8 0,-13 0 0,-11 5 0,-9 6 0,-6-2 0,4 3 0,-2-4 0,-2 2 0,-9-4 0,6-5 0,15-5 0,10-5 0,-1-2 0,13-3 0,-5 7 0,-7 9 0,-7-9 0,-8 6 0,-5 6 0,3-2 0,14-3 0,8-3 0,5-4 0,4-3 0,1-3 0,-7 8 0,-1-2 0,-9 1 0,1 5 0,-6 8 0,1 6 0,-4 5 0,4-4 0,-5 3 0,-3 1 0,4-5 0,4-7 0,6 1 0,-4 3 0,-4 4 0,-5-4 0,-6 4 0,4 2 0,14-6 0,6 3 0,15 2 0,2-4 0,2 2 0,-1 2 0,-11-5 0,-10 2 0,-11 3 0,-9 3 0,-5 3 0,-4 2 0,-2 2 0,-1 1 0,0 0 0,1 1 0,0-1 0,0 1 0,1-1 0,0 0 0,1 0 0,-1 0 0,0 0 0,1 0 0,-1 0 0,0 0 0,1 0 0,7 0 0,1 0 0,-1 0 0,0 0 0,-3 0 0,-2 0 0,-9-7 0,-1-2 0,7 1 0,10-6 0,1 1 0,1 1 0,-10 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4:33.708"/>
    </inkml:context>
    <inkml:brush xml:id="br0">
      <inkml:brushProperty name="width" value="0.1" units="cm"/>
      <inkml:brushProperty name="height" value="0.1" units="cm"/>
      <inkml:brushProperty name="color" value="#AE198D"/>
      <inkml:brushProperty name="inkEffects" value="galaxy"/>
      <inkml:brushProperty name="anchorX" value="-10766.37012"/>
      <inkml:brushProperty name="anchorY" value="1664.54236"/>
      <inkml:brushProperty name="scaleFactor" value="0.5"/>
    </inkml:brush>
  </inkml:definitions>
  <inkml:trace contextRef="#ctx0" brushRef="#br0">1 0 24575,'0'0'0,"7"0"0,10 0 0,8 8 0,15 0 0,4 8 0,4 7 0,8 7 0,-8 5 0,5-5 0,-3 2 0,-2 1 0,-2-7 0,-2 3 0,6-7 0,-8 2 0,-2-5 0,7-5 0,-1-4 0,0-5 0,0-2 0,-10 5 0,-2 0 0,-17 7 0,-18-15 0,1 0 0,0 1 0,0-1 0,0 1 0,0-1 0,0 1 0,0-1 0,0 1 0,0 0 0,0-1 0,0 1 0,0-1 0,0 1 0,0-1 0,0 1 0,0-1 0,-1 1 0,1-1 0,0 1 0,0-1 0,-1 1 0,1-1 0,0 1 0,-1-1 0,1 0 0,0 1 0,-1-1 0,1 0 0,-1 1 0,-29 20 0,-13 4 0,-6 6 0,-18 4 0,-8 3 0,-6 2 0,5 1 0,-1 1 0,9-9 0,7-8 0,16-1 0,14 2 0,4-5 0,-7-5 0,6-5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4:45.332"/>
    </inkml:context>
    <inkml:brush xml:id="br0">
      <inkml:brushProperty name="width" value="0.1" units="cm"/>
      <inkml:brushProperty name="height" value="0.1" units="cm"/>
      <inkml:brushProperty name="color" value="#AE198D"/>
      <inkml:brushProperty name="inkEffects" value="galaxy"/>
      <inkml:brushProperty name="anchorX" value="-21463.85352"/>
      <inkml:brushProperty name="anchorY" value="-34.51663"/>
      <inkml:brushProperty name="scaleFactor" value="0.5"/>
    </inkml:brush>
  </inkml:definitions>
  <inkml:trace contextRef="#ctx0" brushRef="#br0">0 2058 24575,'0'0'0,"7"0"0,11 0 0,7-16 0,14-9 0,6-8 0,11-5 0,8 5 0,0-1 0,-12-1 0,-5 0 0,-6-3 0,-1 0 0,-3 7 0,1 8 0,0-1 0,9-2 0,8-3 0,10-3 0,14-4 0,14-2 0,4-10 0,-1 7 0,7-15 0,-5 8 0,-11 8 0,-12-3 0,-13 8 0,-1 1 0,-7 8 0,-4 0 0,-5 6 0,6 5 0,6-2 0,8-13 0,22 3 0,5-13 0,4 6 0,-10 5 0,-11 1 0,-11 6 0,-10-1 0,-7 5 0,-13-3 0,-3 4 0,-1 3 0,1 5 0,3 4 0,2 2 0,1 2 0,2-7 0,1-7 0,16-1 0,10-6 0,7-14 0,22 4 0,28 4 0,9-1 0,14 7 0,1 5 0,12 7 0,-13 4 0,-13 3 0,-17-5 0,-21 1 0,-12 0 0,-14 1 0,-12 2 0,-1 2 0,4 1 0,-4 0 0,5-7 0,5 0 0,-4 0 0,-3 1 0,-6 2 0,-4-6 0,-4 2 0,5 0 0,6 2 0,1-6 0,13 2 0,6 1 0,20 3 0,11 2 0,-6 2 0,-4 2 0,2 1 0,-11 0 0,-5 0 0,-3-7 0,-2-1 0,7 0 0,10 2 0,-8-7 0,-1 2 0,-3 1 0,-9 3 0,-2 2 0,0-6 0,1 1 0,-6 1 0,1 2 0,-5-5 0,1 1 0,3-6 0,4 1 0,3 3 0,3-5 0,3 4 0,0 2 0,1 4 0,-7 3 0,-9-6 0,0 1 0,-7 2 0,2 2 0,5 1 0,4 3 0,4 0 0,12 2 0,2 0 0,18 0 0,-8-7 0,-11-1 0,-4 0 0,12 2 0,-9 1 0,-9 2 0,-9 1 0,-11 2 0,-7 0 0,3 0 0,-3 0 0,6 1 0,6-1 0,-1 0 0,-3 0 0,-5 0 0,-3 0 0,-4 0 0,-3 0 0,-1 0 0,7 0 0,0 0 0,-1 0 0,-8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4:49.867"/>
    </inkml:context>
    <inkml:brush xml:id="br0">
      <inkml:brushProperty name="width" value="0.1" units="cm"/>
      <inkml:brushProperty name="height" value="0.1" units="cm"/>
      <inkml:brushProperty name="color" value="#AE198D"/>
      <inkml:brushProperty name="inkEffects" value="galaxy"/>
      <inkml:brushProperty name="anchorX" value="-32760.35547"/>
      <inkml:brushProperty name="anchorY" value="751.09998"/>
      <inkml:brushProperty name="scaleFactor" value="0.5"/>
    </inkml:brush>
  </inkml:definitions>
  <inkml:trace contextRef="#ctx0" brushRef="#br0">34 0 24575,'0'0'0,"0"7"0,0 11 0,0 7 0,0 14 0,0 6 0,0 2 0,0 9 0,0 7 0,0 7 0,0-3 0,0-5 0,0-6 0,0-6 0,0-4 0,-16-3 0,-1-11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4:50.491"/>
    </inkml:context>
    <inkml:brush xml:id="br0">
      <inkml:brushProperty name="width" value="0.1" units="cm"/>
      <inkml:brushProperty name="height" value="0.1" units="cm"/>
      <inkml:brushProperty name="color" value="#AE198D"/>
      <inkml:brushProperty name="inkEffects" value="galaxy"/>
      <inkml:brushProperty name="anchorX" value="-31457.60938"/>
      <inkml:brushProperty name="anchorY" value="1295.04822"/>
      <inkml:brushProperty name="scaleFactor" value="0.5"/>
    </inkml:brush>
  </inkml:definitions>
  <inkml:trace contextRef="#ctx0" brushRef="#br0">0 369 24575,'0'0'0,"0"-7"0,8-10 0,17-8 0,8 2 0,14-13 0,13 5 0,9-4 0,-1 0 0,3 6 0,-13-1 0,-15-1 0,-6 6 0,-4 6 0,0 6 0,0 5 0,2 5 0,-6 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4:51.452"/>
    </inkml:context>
    <inkml:brush xml:id="br0">
      <inkml:brushProperty name="width" value="0.1" units="cm"/>
      <inkml:brushProperty name="height" value="0.1" units="cm"/>
      <inkml:brushProperty name="color" value="#AE198D"/>
      <inkml:brushProperty name="inkEffects" value="galaxy"/>
      <inkml:brushProperty name="anchorX" value="-33409.29688"/>
      <inkml:brushProperty name="anchorY" value="393.36707"/>
      <inkml:brushProperty name="scaleFactor" value="0.5"/>
    </inkml:brush>
  </inkml:definitions>
  <inkml:trace contextRef="#ctx0" brushRef="#br0">330 1 24575,'0'0'0,"-14"0"0,-12 0 0,-7 0 0,-5 8 0,-4 0 0,0 9 0,7 6 0,1-2 0,8 5 0,7 4 0,8 3 0,4 4 0,5 1 0,2 2 0,1 1 0,0 0 0,9-8 0,-1 0 0,8-9 0,15-6 0,6 1 0,5-5 0,10-4 0,9-3 0,-9-11 0,5-2 0,-53 2 0,1 2 0,1-1 0,0 0 0,-1 0 0,9-6 0,27-15 0,-2-6 0,-3-4 0,-7-3 0,-9-2 0,-7-1 0,-14 7 0,-13 0 0,-4 1 0,-7 5 0,-5 8 0,-5-2 0,-4 5 0,6-3 0,0 3 0,7 12 0,6 3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4:52.187"/>
    </inkml:context>
    <inkml:brush xml:id="br0">
      <inkml:brushProperty name="width" value="0.1" units="cm"/>
      <inkml:brushProperty name="height" value="0.1" units="cm"/>
      <inkml:brushProperty name="color" value="#AE198D"/>
      <inkml:brushProperty name="inkEffects" value="galaxy"/>
      <inkml:brushProperty name="anchorX" value="-34694.51172"/>
      <inkml:brushProperty name="anchorY" value="-939.26721"/>
      <inkml:brushProperty name="scaleFactor" value="0.5"/>
    </inkml:brush>
  </inkml:definitions>
  <inkml:trace contextRef="#ctx0" brushRef="#br0">367 38 24575,'0'0'0,"-7"-7"0,-10-3 0,-8 2 0,-6 1 0,-6 2 0,-2 10 0,6 9 0,-1 2 0,0 7 0,7 14 0,-1 4 0,7 4 0,5 1 0,6 0 0,5-2 0,2-1 0,11-9 0,8-10 0,10 0 0,6 1 0,5-4 0,3 3 0,2 3 0,0-4 0,-8 3 0,0-5 0,-1-5 0,1-5 0,2-5 0,1-11 0,2-2 0,-8-10 0,-7-7 0,0 1 0,-7-4 0,-4-3 0,-5-4 0,-4 5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4:52.899"/>
    </inkml:context>
    <inkml:brush xml:id="br0">
      <inkml:brushProperty name="width" value="0.1" units="cm"/>
      <inkml:brushProperty name="height" value="0.1" units="cm"/>
      <inkml:brushProperty name="color" value="#AE198D"/>
      <inkml:brushProperty name="inkEffects" value="galaxy"/>
      <inkml:brushProperty name="anchorX" value="-36207.84375"/>
      <inkml:brushProperty name="anchorY" value="-2618.64551"/>
      <inkml:brushProperty name="scaleFactor" value="0.5"/>
    </inkml:brush>
  </inkml:definitions>
  <inkml:trace contextRef="#ctx0" brushRef="#br0">0 308 24575,'0'0'0,"7"0"0,19 0 0,7-8 0,15-8 0,-5-9 0,1-6 0,-1-6 0,-9-2 0,-2-3 0,-8 1 0,1 7 0,2 8 0,-24 26 0,-1-1 0,1-1 0,-1 1 0,1 0 0,-1 0 0,1 1 0,-1-1 0,1 0 0,4 0 0,-6 1 0,1 0 0,0 1 0,0-1 0,0 0 0,0 0 0,0 1 0,0-1 0,0 1 0,0 0 0,0-1 0,3 3 0,15 17 0,2 3 0,-6 5 0,5 5 0,-4 3 0,4 3 0,4-7 0,-3-8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4:53.451"/>
    </inkml:context>
    <inkml:brush xml:id="br0">
      <inkml:brushProperty name="width" value="0.1" units="cm"/>
      <inkml:brushProperty name="height" value="0.1" units="cm"/>
      <inkml:brushProperty name="color" value="#AE198D"/>
      <inkml:brushProperty name="inkEffects" value="galaxy"/>
      <inkml:brushProperty name="anchorX" value="-38083.81641"/>
      <inkml:brushProperty name="anchorY" value="-3822.40234"/>
      <inkml:brushProperty name="scaleFactor" value="0.5"/>
    </inkml:brush>
  </inkml:definitions>
  <inkml:trace contextRef="#ctx0" brushRef="#br0">0 559 24575,'0'0'0,"7"0"0,11-8 0,-2-9 0,8-7 0,12-31 0,-4-15 0,5-10 0,0 2 0,-7 6 0,1 17 0,-7 8 0,1 15 0,-6 12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4:54.354"/>
    </inkml:context>
    <inkml:brush xml:id="br0">
      <inkml:brushProperty name="width" value="0.1" units="cm"/>
      <inkml:brushProperty name="height" value="0.1" units="cm"/>
      <inkml:brushProperty name="color" value="#AE198D"/>
      <inkml:brushProperty name="inkEffects" value="galaxy"/>
      <inkml:brushProperty name="anchorX" value="-39689.64063"/>
      <inkml:brushProperty name="anchorY" value="-4534.35889"/>
      <inkml:brushProperty name="scaleFactor" value="0.5"/>
    </inkml:brush>
  </inkml:definitions>
  <inkml:trace contextRef="#ctx0" brushRef="#br0">773 83 24575,'0'0'0,"0"-7"0,-8-2 0,-17 0 0,-7-5 0,-8 0 0,-3 3 0,-1 3 0,0 2 0,0 3 0,1 1 0,-7 2 0,-7 8 0,0 1 0,-7 0 0,4-2 0,12 6 0,12 7 0,5-2 0,10 6 0,7 4 0,7 4 0,3 4 0,4 3 0,1 1 0,0 1 0,1 0 0,7-8 0,8 0 0,8-9 0,23-6 0,5-7 0,27-13 0,-60-3 0,2 0 0,24-7 0,-22 2 0,44-21 0,25-26 0,7-12 0,-12-8 0,-18 11 0</inkml:trace>
</inkml:ink>
</file>

<file path=ppt/ink/ink3.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41.55844" units="1/cm"/>
          <inkml:channelProperty channel="Y" name="resolution" value="41.6185" units="1/cm"/>
          <inkml:channelProperty channel="T" name="resolution" value="1" units="1/dev"/>
        </inkml:channelProperties>
      </inkml:inkSource>
      <inkml:timestamp xml:id="ts0" timeString="2022-11-26T00:12:11.74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12515 14446 0,'0'53'78,"0"0"-78,0 0 16,0 0-16,0 0 16,0 0-1,0 105 1,0-105-16,26 53 15,1-53 1,-27 27 0,0-54-1,26 27 1,-26 53 0,27 0-1,-1-27 1,-26-53 15,0 27-15,0-26-1,0-1 1,0 1 0,0-1 46,27 27-46,-27 0-16,0 26 172,0-26-157,26-26 1,0-27 46,27 26-46,53-26-16,-26 80 16,52-80-16,423 26 15,186 27 1,106-80 15,-291 27-31,-292 0 16,-237-26 15,-1 26 0,106 0-15,-79 0-1,27 0-15,-1 0 16,0-26 0,-52 26-1,79 0 1,79-27 0,-79 27-1,-80 0 1,-26-26 62,27 26-62,-27-53 15,0 26-16,0-26 1,0-52 0,-53-1-1,26 26 1,-26 1 0,27 26-1,26-26 1,-26 52-1,-1-26 17,27 0-32,0 0 15,0 27 1,-26-53 15,-54-1 0,54 54-15,26-1 0,-53-26-1,53 0 1,-27 27 0,1 0-1,-1-27 16,1 26-31,0-79 16,-27 1 0,26 52-1,27 26 1,-26 1 0,-27-1-1,53 1 1,-159-27-1,-106 53 1,-317-27 0,291 27-1,27 0 1,52 0 0,0 0-1,-52 27 1,-1-1-1,159 1 1,53-27 0,27 0-1,-80 53 17,-79 53-17,26-54 1,80-25-1,26 26 1,-53-27 0,-53 54-1,80-54 1,53 1 31,-1-27-32,-26 26-15,-26 27 16,26 0 0,-79 53 15,-27-27-15,53-26-16,80-27 15,26 1 1,0 26 31,-53 0-32,53 26 1,0-26 0,0-26-1,53-27 16,52 0-15,-52 0 0,-26 0-16,105 0 15,80 0 17,-27 0-32,159 0 15,106 0 1,132 0-1,-185-27 1,-159 1 0,-159-1 15,-26 1-15,0 26-16,-27 0 15,27 0 1,27 0-1,52 0 1,53-27 0,-26 27-1,-106 0 1,26 0 0,106-26-1,27 26 16,0 0-15,-1-27 0,-184 27-1,-106 0 95,-54-53-110,1 27 15,-106 26-15,132 0 16,-79 0 0,53 0-16,-212 0 15,-53 0 1,26 26-1,213-26 1,131 27 0,-79-27 15,-132 53-15,0-53-1,132 0 1,80 26 15,-54-26-15,-52 0-16,-371 0 31,345 0-31,105 0 16,79 0 46,27-53-62,79 0 16,265-79-1,291-53 1,132 53 0,-476 52-16,-106 1 15,-52-1 1,-160 80 31,27 0-32,0 0 17,-27 0-17,1 0 1,52 0-1,53 0 1,80 0 0,-133 0 15,-52 0-15,-27 80 77,-79-80-93,-54 79 16,-184 1-16,79-1 16,-556 0-1,503-26-15,238-53 16,27 0-16,-1 27 47,-52-1-47,-318 186 31,79-53-15,265-159-1,27 0 79,52 26 15,27 1-109,27 25 16,105-25 0,318-27-1,-27 0 1,-132 0-1,-53 0 1,-27-27 0,-52 27-16,106-26 15,-133 26 1,-79 0 0,-1 0-1,81-53 1,-1 53-1,-132 0 1,-80 27 93,-158 25-109,-53 28 16,-106-27-16,-26 26 16,-133-26-1,424-27 1,52-26 0,-211 27-1,-371 26 1,27-53-1,503 0 1,26 0 31,27 0-31,-186 0-1,106 0 1,-79-27 46,26 27-46,-158-26-16,-239-27 16,424 53-1,132-53 48,53 27-48,0-27-15,79 26 16,-106 1 0,1 26-1,-1-53 1,133 0-1,-53-26 1,-27 26 0,-26 53 31,0-27-32,79 1-15,27-1 16,-106 1 15,26 26 16,212-27-31,0 27-1,106 0-15,80-53 16,-398 53-1,-79-26 17,26 26-17,54 0 1,26-26 0,-27 26-1,-53-27 1,1 27-1,-1 0 1,54-26 0,-27 26-1,-27-27 32,27 27-31,-53-26 31,-26 26-47,-80-53 15,-106 53 1,53-27 0,133 27-1,-1 0 1,-422 106-1,-239-106 1,423 0-16,80 0 16,185-26 187,79-54-188,27 80 1,-27-79 0,54 52-16,-27-25 15,-27 52-15,159-80 16,-159 80 0,-52 0 30,132 0-46,26 0 16,27 0-16,264 0 16,-344 0 15,-105 0-15,25 0 30,1 0-46,159 0 16,-106 0 15,-80 0-15,1 0 15,-1 0-15,1 0-1,-1 0 1,-26 27 15,0 78-15,-53 134 0,-79-134-1,106-105 1,-27 27 15,-27-27-15,-105 0-16,-291 53 15,-27-53 1,159 0 0,106 0-1,132 0 1,80 0-1,26-53 64,26 26-79,27-25 15,26-28 1,1 54-16,26-27 15,105 26 1,-25-52 0,-107 79-1,-53 0 1,54 0 0,211 0-1,185 53 1,-185-53-1,-185 0 1,-53 0 15,0 0-15,26 26 0,-52-26-1,-1 0 48,-26 27-48</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4:54.899"/>
    </inkml:context>
    <inkml:brush xml:id="br0">
      <inkml:brushProperty name="width" value="0.1" units="cm"/>
      <inkml:brushProperty name="height" value="0.1" units="cm"/>
      <inkml:brushProperty name="color" value="#AE198D"/>
      <inkml:brushProperty name="inkEffects" value="galaxy"/>
      <inkml:brushProperty name="anchorX" value="-38415.125"/>
      <inkml:brushProperty name="anchorY" value="-3330.90063"/>
      <inkml:brushProperty name="scaleFactor" value="0.5"/>
    </inkml:brush>
  </inkml:definitions>
  <inkml:trace contextRef="#ctx0" brushRef="#br0">84 1 24575,'0'0'0,"0"20"0,0 33 0,0 12 0,0 21 0,-16 15 0,0 18 0,-1 0 0,3-4 0,5-9 0,2-8 0,4-7 0,1-6 0,2-11 0,1-10 0,-1-9 0,1-8 0,0-4 0,7-19 0,-7-25 0,-1 1 0,1 0 0,-1 1 0,1-1 0,-1 0 0,1 1 0,-1-1 0,1 0 0,-1 0 0,0 0 0,1 0 0,-1 0 0,1 1 0,-1-1 0,1 0 0,-1 0 0,1 0 0,0 0 0,-1 0 0,1-1 0,-1 1 0,1 0 0,-1 0 0,0 0 0,1 0 0,-1 0 0,1-1 0,-1 1 0,1 0 0,-1 0 0,1-1 0,-1 1 0,1-1 0,40-18 0,-1-6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4:55.715"/>
    </inkml:context>
    <inkml:brush xml:id="br0">
      <inkml:brushProperty name="width" value="0.1" units="cm"/>
      <inkml:brushProperty name="height" value="0.1" units="cm"/>
      <inkml:brushProperty name="color" value="#AE198D"/>
      <inkml:brushProperty name="inkEffects" value="galaxy"/>
      <inkml:brushProperty name="anchorX" value="-39710.12891"/>
      <inkml:brushProperty name="anchorY" value="-5920.41602"/>
      <inkml:brushProperty name="scaleFactor" value="0.5"/>
    </inkml:brush>
  </inkml:definitions>
  <inkml:trace contextRef="#ctx0" brushRef="#br0">449 1 24575,'0'0'0,"-7"0"0,-10 0 0,-8 0 0,-7 0 0,-4 0 0,-4 8 0,-1 0 0,-1 1 0,8 6 0,1-2 0,8 14 0,-1 7 0,-2-4 0,6 11 0,5 2 0,5 1 0,5 1 0,4-2 0,2 0 0,1-1 0,9-8 0,8-2 0,9 0 0,5-6 0,14-8 0,-5 3 0,1-5 0,0-5 0,-1-3 0,0-4 0,8-2 0,-8-10 0,0-8 0,-1-10 0,-9-6 0,-8-5 0,-7-3 0,1 6 0,-5 0 0,-2 1 0,-3-3 0,-3-8 0,-9 6 0,-10-9 0,-9 9 0,1 0 0,-4 0 0,-4 9 0,-3 8 0,6-1 0,-1 5 0,6 5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4:56.410"/>
    </inkml:context>
    <inkml:brush xml:id="br0">
      <inkml:brushProperty name="width" value="0.1" units="cm"/>
      <inkml:brushProperty name="height" value="0.1" units="cm"/>
      <inkml:brushProperty name="color" value="#AE198D"/>
      <inkml:brushProperty name="inkEffects" value="galaxy"/>
      <inkml:brushProperty name="anchorX" value="-38351.67969"/>
      <inkml:brushProperty name="anchorY" value="-4660.06982"/>
      <inkml:brushProperty name="scaleFactor" value="0.5"/>
    </inkml:brush>
  </inkml:definitions>
  <inkml:trace contextRef="#ctx0" brushRef="#br0">1 325 24575,'0'0'0,"7"-7"0,18-10 0,8-8 0,7-6 0,12-6 0,-8-2 0,-7-2 0,-11-1 0,-2 0 0,0 8 0,-23 36 0,-1-3 0,1 0 0,0 0 0,0 0 0,0 0 0,0 0 0,1 1 0,-1-1 0,0 0 0,0 1 0,0-1 0,1 1 0,-1-1 0,0 1 0,0 0 0,2-1 0,0 1 0,-2 0 0,0 0 0,1 0 0,-1 0 0,0 1 0,1-1 0,-1 0 0,0 1 0,1-1 0,-1 1 0,0 0 0,0-1 0,1 1 0,-1 0 0,1 1 0,17 22 0,3 18 0,-4 7 0,-4 2 0,-4 1 0,3-11 0,-1-3 0,5-10 0,-2-1 0,5 1 0,-2 3 0,-4 2 0,-4-21 0,-9-12 0,-1 0 0,0 0 0,0 0 0,0 0 0,0 0 0,0 0 0,1 1 0,-1-1 0,0 0 0,0 0 0,0 0 0,0 0 0,0 0 0,1 0 0,-1 0 0,0 0 0,0 0 0,0 0 0,0 0 0,1 0 0,-1 0 0,0 0 0,0 0 0,0 0 0,0 0 0,1 0 0,-1-1 0,0 1 0,0 0 0,0 0 0,0 0 0,0 0 0,1 0 0,-1 0 0,0 0 0,0 0 0,0-1 0,0 1 0,0 0 0,0 0 0,0 0 0,0 0 0,0 0 0,1-1 0,-1 1 0,0 0 0,0 0 0,0 0 0,0 0 0,0-1 0,0 1 0,0 0 0,3-10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4:56.851"/>
    </inkml:context>
    <inkml:brush xml:id="br0">
      <inkml:brushProperty name="width" value="0.1" units="cm"/>
      <inkml:brushProperty name="height" value="0.1" units="cm"/>
      <inkml:brushProperty name="color" value="#AE198D"/>
      <inkml:brushProperty name="inkEffects" value="galaxy"/>
      <inkml:brushProperty name="anchorX" value="-40189.125"/>
      <inkml:brushProperty name="anchorY" value="-6057.2168"/>
      <inkml:brushProperty name="scaleFactor" value="0.5"/>
    </inkml:brush>
  </inkml:definitions>
  <inkml:trace contextRef="#ctx0" brushRef="#br0">1 0 24575,'0'0'0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4:57.267"/>
    </inkml:context>
    <inkml:brush xml:id="br0">
      <inkml:brushProperty name="width" value="0.1" units="cm"/>
      <inkml:brushProperty name="height" value="0.1" units="cm"/>
      <inkml:brushProperty name="color" value="#AE198D"/>
      <inkml:brushProperty name="inkEffects" value="galaxy"/>
      <inkml:brushProperty name="anchorX" value="-41459.125"/>
      <inkml:brushProperty name="anchorY" value="-7327.2168"/>
      <inkml:brushProperty name="scaleFactor" value="0.5"/>
    </inkml:brush>
  </inkml:definitions>
  <inkml:trace contextRef="#ctx0" brushRef="#br0">0 0 24575,'0'0'0,"0"7"0,0 3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4:58.130"/>
    </inkml:context>
    <inkml:brush xml:id="br0">
      <inkml:brushProperty name="width" value="0.1" units="cm"/>
      <inkml:brushProperty name="height" value="0.1" units="cm"/>
      <inkml:brushProperty name="color" value="#AE198D"/>
      <inkml:brushProperty name="inkEffects" value="galaxy"/>
      <inkml:brushProperty name="anchorX" value="-42729.125"/>
      <inkml:brushProperty name="anchorY" value="-8613.89844"/>
      <inkml:brushProperty name="scaleFactor" value="0.5"/>
    </inkml:brush>
  </inkml:definitions>
  <inkml:trace contextRef="#ctx0" brushRef="#br0">1 1 24575,'0'0'0,"6"0"0,28 7 0,23 2 0,16-1 0,26-2 0,13-1 0,1-2 0,-3-1 0,-15-1 0,-8-1 0,-21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5:00.938"/>
    </inkml:context>
    <inkml:brush xml:id="br0">
      <inkml:brushProperty name="width" value="0.1" units="cm"/>
      <inkml:brushProperty name="height" value="0.1" units="cm"/>
      <inkml:brushProperty name="color" value="#AE198D"/>
      <inkml:brushProperty name="inkEffects" value="galaxy"/>
      <inkml:brushProperty name="anchorX" value="-44851.39844"/>
      <inkml:brushProperty name="anchorY" value="-9924.91309"/>
      <inkml:brushProperty name="scaleFactor" value="0.5"/>
    </inkml:brush>
  </inkml:definitions>
  <inkml:trace contextRef="#ctx0" brushRef="#br0">0 686 24575,'0'0'0,"7"0"0,19 0 0,7-8 0,15-17 0,11-8 0,26-7 0,8-3 0,11-9 0,-8-1 0,-11 2 0,-22 1 0,-19 3 0,-19 3 0,-12 2 0,-9-8 0,-5 2 0,-3 0 0,-8 9 0,12 41 0,-1-3 0,1 0 0,-1 0 0,0 0 0,1 0 0,-1 0 0,0 1 0,0-1 0,0 0 0,0 0 0,0 1 0,1-1 0,-1 0 0,0 1 0,0-1 0,0 1 0,-1-1 0,1 1 0,0 0 0,-2-1 0,0 4 0,0-3 0,0 2 0,0-1 0,0 0 0,1 0 0,-1 1 0,1-1 0,-1 1 0,1 0 0,-1 0 0,-2 3 0,-37 50 0,-11 20 0,6 28 0,8 13 0,4-6 0,10-14 0,7-8 0,8-7 0,12-18 0,5-11 0,2-8 0,-1-4 0,-1-3 0,-2 15 0,-3-22 0,1-32 0,-3 3 0,0-1 0,1 1 0,-1-1 0,0 0 0,0 1 0,1-1 0,-1 1 0,0-1 0,1 0 0,-1 1 0,0-1 0,1 0 0,-1 1 0,0-1 0,1 0 0,-1 0 0,1 1 0,-1-1 0,1 0 0,-1 0 0,1 0 0,-1 0 0,0 1 0,1-1 0,-1 0 0,1 0 0,-1 0 0,1 0 0,-1 0 0,1 0 0,-1 0 0,1 0 0,-1-1 0,1 1 0,0 0 0,32-22 0,24-23 0,14-10 0,2-19 0,-4 8 0,-7 13 0,-7 14 0,-6 15 0,-44 23 0,0-1 0,0 1 0,0 1 0,0-1 0,0 0 0,10 1 0,-13 0 0,1 1 0,0-1 0,0 1 0,0 0 0,0-1 0,0 1 0,0 1 0,0-1 0,-1 0 0,4 2 0,-4-2 0,1 1 0,-1 0 0,0 0 0,1 0 0,-1 0 0,0 1 0,0-1 0,0 0 0,1 4 0,12 36 0,-7 13 0,-5 4 0,-4 0 0,0-4 0,7-20 0,0-21 0,-4-15 0,-1 1 0,0 0 0,-1-1 0,1 1 0,0 0 0,0-1 0,-1 1 0,1-1 0,0 1 0,0-1 0,-1 0 0,1 1 0,0-1 0,-1 0 0,1 1 0,-1-1 0,1 0 0,-1 0 0,1-1 0,13-19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5:01.786"/>
    </inkml:context>
    <inkml:brush xml:id="br0">
      <inkml:brushProperty name="width" value="0.1" units="cm"/>
      <inkml:brushProperty name="height" value="0.1" units="cm"/>
      <inkml:brushProperty name="color" value="#AE198D"/>
      <inkml:brushProperty name="inkEffects" value="galaxy"/>
      <inkml:brushProperty name="anchorX" value="-47259.23047"/>
      <inkml:brushProperty name="anchorY" value="-11515.31738"/>
      <inkml:brushProperty name="scaleFactor" value="0.5"/>
    </inkml:brush>
  </inkml:definitions>
  <inkml:trace contextRef="#ctx0" brushRef="#br0">1 74 24575,'0'0'0,"0"7"0,0 18 0,0 8 0,0 7 0,0 12 0,0 0 0,7-7 0,10-11 0,7-11 0,8-10 0,-29-14 0,0 1 0,0-1 0,0 1 0,0 0 0,0-1 0,0 0 0,1 0 0,-1 0 0,5-2 0,-6-2 0,2 2 0,0 0 0,-1 0 0,0-1 0,1 1 0,-1-1 0,-1 0 0,4-6 0,27-48 0,-7-7 0,-7-9 0,1 13 0,3 13 0,5 16 0,-28 31 0,1 0 0,1 0 0,0-1 0,-1 1 0,1 0 0,0 1 0,-1-1 0,1 0 0,0 0 0,0 1 0,0-1 0,3 0 0,-3 1 0,0 0 0,0 0 0,0 0 0,-1 0 0,1 1 0,0-1 0,0 1 0,0-1 0,-1 1 0,1 0 0,0-1 0,-1 1 0,3 1 0,-2 1 0,0-1 0,1 1 0,-1 0 0,0-1 0,1 1 0,-1 0 0,-1 0 0,3 5 0,13 32 0,2 0 0,-4 9 0,-3 0 0,4-9 0,5-9 0,5-11 0,-2-8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5:02.570"/>
    </inkml:context>
    <inkml:brush xml:id="br0">
      <inkml:brushProperty name="width" value="0.1" units="cm"/>
      <inkml:brushProperty name="height" value="0.1" units="cm"/>
      <inkml:brushProperty name="color" value="#AE198D"/>
      <inkml:brushProperty name="inkEffects" value="galaxy"/>
      <inkml:brushProperty name="anchorX" value="-49048.00391"/>
      <inkml:brushProperty name="anchorY" value="-13029.74609"/>
      <inkml:brushProperty name="scaleFactor" value="0.5"/>
    </inkml:brush>
  </inkml:definitions>
  <inkml:trace contextRef="#ctx0" brushRef="#br0">126 25 24575,'0'0'0,"-7"0"0,-3-8 0,-6 0 0,-7-1 0,1 18 0,4 11 0,5 10 0,4 6 0,5 5 0,1 1 0,3 1 0,1 0 0,7 0 0,9-1 0,9-1 0,5 8 0,6-9 0,-5 1 0,0-11 0,2-8 0,1-8 0,2-7 0,-6-12 0,-30 3 0,1 0 0,1 1 0,-1-1 0,0 1 0,-1-1 0,1 0 0,0 1 0,0-1 0,-1 0 0,1 0 0,1-3 0,12-37 0,-6-16 0,-5-3 0,-2 0 0,-3-4 0,-8 13 0,-9 4 0,-8 13 0,-7 11 0,-4 10 0,-3 7 0,23 5 0,18 1 0,-1 1 0,0-1 0,0 1 0,0 0 0,0 0 0,0 0 0,0-1 0,0 1 0,0 0 0,0 0 0,0 0 0,0-1 0,0 1 0,0 0 0,0 0 0,0 0 0,0-1 0,0 1 0,0 0 0,0 0 0,0 0 0,0 0 0,0-1 0,1 1 0,-1 0 0,0 0 0,0 0 0,0 0 0,0 0 0,0-1 0,1 1 0,-1 0 0,0 0 0,0 0 0,0 0 0,0 0 0,1 0 0,-1 0 0,0 0 0,0 0 0,0 0 0,1 0 0,-1-1 0,0 1 0,0 0 0,0 0 0,0 0 0,1 1 0,-1-1 0,0 0 0,0 0 0,0 0 0,1 0 0,-1 0 0,16-7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5:03.378"/>
    </inkml:context>
    <inkml:brush xml:id="br0">
      <inkml:brushProperty name="width" value="0.1" units="cm"/>
      <inkml:brushProperty name="height" value="0.1" units="cm"/>
      <inkml:brushProperty name="color" value="#AE198D"/>
      <inkml:brushProperty name="inkEffects" value="galaxy"/>
      <inkml:brushProperty name="anchorX" value="-50409.36719"/>
      <inkml:brushProperty name="anchorY" value="-14356.41699"/>
      <inkml:brushProperty name="scaleFactor" value="0.5"/>
    </inkml:brush>
  </inkml:definitions>
  <inkml:trace contextRef="#ctx0" brushRef="#br0">0 154 24575,'0'0'0,"0"7"0,0 10 0,8 8 0,1 14 0,-1 6 0,-2 2 0,-1 2 0,-2-19 0,-1-25 0,-1-19 0,-1-23 0,7-10 0,1-12 0,8 6 0,7 3 0,-2 4 0,5 10 0,-4 3 0,3 9 0,3 8 0,4 14 0,3 13 0,3 12 0,1 9 0,-7 5 0,-7 4 0,-8 2 0,-8 0 0,-4-1 0,-4 0 0,-1 0 0,-2-1 0,8-8 0,9-9 0,8-8 0,0-15 0,4-14 0,-4-3 0</inkml:trace>
</inkml:ink>
</file>

<file path=ppt/ink/ink4.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41.55844" units="1/cm"/>
          <inkml:channelProperty channel="Y" name="resolution" value="41.6185" units="1/cm"/>
          <inkml:channelProperty channel="T" name="resolution" value="1" units="1/dev"/>
        </inkml:channelProperties>
      </inkml:inkSource>
      <inkml:timestamp xml:id="ts0" timeString="2022-11-26T00:40:58.037"/>
    </inkml:context>
    <inkml:brush xml:id="br0">
      <inkml:brushProperty name="width" value="0.05292" units="cm"/>
      <inkml:brushProperty name="height" value="0.05292" units="cm"/>
      <inkml:brushProperty name="color" value="#FF0000"/>
    </inkml:brush>
  </inkml:definitions>
  <inkml:trace contextRef="#ctx0" brushRef="#br0">14790 5371 0,'0'27'610,"27"25"-610,-1-52 15,-26 27 1,0-1 93,0 27-15,0-26-78,0-1-1,-53-26-15,53 27 16</inkml:trace>
  <inkml:trace contextRef="#ctx0" brushRef="#br0" timeOffset="1376.26">16087 5424 0,'0'26'62,"0"1"-62,0-1 16,0 1-1,0-1 1,0 1 0,0 26-1,0-27 1,0 1-1,0-1 1</inkml:trace>
  <inkml:trace contextRef="#ctx0" brushRef="#br0" timeOffset="2880.21">17436 5450 0,'0'27'109,"0"-1"-93,0 1-1,0-1 17,0 1 14,0-1 173</inkml:trace>
  <inkml:trace contextRef="#ctx0" brushRef="#br0" timeOffset="4246.5">18706 5450 0,'26'0'47,"-26"27"0,0-1-31,0 1-1,27-27-15,-27 26 16,0 1 0,0-1 15,0 1-16,0-1 64,0-52 46</inkml:trace>
  <inkml:trace contextRef="#ctx0" brushRef="#br0" timeOffset="5879.33">20002 5503 0,'0'27'125,"0"26"-109,0-27-16,0 1 16,27-1 218</inkml:trace>
  <inkml:trace contextRef="#ctx0" brushRef="#br0" timeOffset="10542.91">12912 5503 0,'0'0'0,"26"-26"15,27-27 1,26 27 0,54-27-1,131-27 1,345-52-1,185-27 1,-265 106 0,-318 53-1,-52 0 1,26-26 0,-79 26-1,212-27 1,79 27-1,-53 0 1,132-53 0,-212 53-1,-52-26 1,-27 26 0,27 0-1,105-27 1,27 27-1,133 0 1,25 0 0,-211 0-16,159-52 31,-185-1-15,-159 53-1,-1 0 1,213 0-1,105 0 1,53 0 0,-132 0-1,-238 0 1,0 0 0,79 0-1,186 0 1,-213 0-1,-52 0 1,27 0 0,105 26-1,159 27 17,132-27-17,-159-26 1,-290 27-1,-54-1 17,1-26-17,52 27-15,27 79 16,-53-106 0,-27 26-1,27 27 1,26 53-1,-52 0 1,-1-27 0,27-26-1,-53-26 17,0 25-17,0 1-15,0-26 16,0 52-1,-26-52-15,-1 26 16,-26 26 0,-26-53-1,0 54 1,-1-27 0,1 0-1,-27-27 1,-106 53-1,1 1 1,25-54 0,134 54 15,-239-1-15,0-26-1,-27-53 1,106 0-1,27 0 1,79 53 0,-26-27-1,53 1 1,-1-1 0,1 1-1,-106 52 1,-80-26 15,80-27-31,105 54 16,54-80 31,-27 0-32,-106 53 1,-26-27-1,79 1 1,1-27 0,25 0-1,-26 0 1,0 26-16,-52-26 16,-107 0-1,53 0 1,-26 0-1,27 0 1,-80 0 0,0 0 15,132 0-15,79 0-1,1 0 1,-27 0-1,-105 0 1,-213 0 0,186 0-1,0 0 1,132 0 0,53 0-1,27 0 1,-54 0-1,-184 0 1,-27 0 0,-27 0 15,239 0-15,52 0-1,1 0-15,-186 0 16,-343 0-1,105 0 1,212 0 0,211 0 31,1 0-47,-27 0 15,-159 0 1,-79 0-1,80 0 1,131 0 0,54 0-1,-107 0 1,-131 27 0,-107-1-1,186-26 1,106 0-1,52 0 17,1 26-1,-27-26-31,0 0 16,-79 0-1,79 0-15,26 0 78,1 0-46,0 0-17,-1 0 1,1 0-1,-1 0 1,27-26-16,-53 0 16,53-1-16,-26 27 15,26-53-15,-27 27 16,1-1 0,-1-52-1,27 26 1,0 27-1,-26 26 1,0 0 15,26-27 1,0 1-17,-27-1 1,27 1-16,-53-54 15,27 27 1,26-26 0,-27 26-1,1 27 1,26-27 0,0 26-1,0 1 1,0-1-1,0-26 17,0 0-17,0 27 1,26 26 0,-26-26-1,0-1 1,0 1-1,27-27 1,-1 26 0,-26 1 15,0-1-15,27 27-1,-27-26 1,0-1 15,0 1-15,0 0-1,26-27 1,1 26 0,-27 1-1,26-1 1,-26-26-1,0 27 1,26-1 0,1 27-1,-27-26 1,0 0 15,0-1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5:04.370"/>
    </inkml:context>
    <inkml:brush xml:id="br0">
      <inkml:brushProperty name="width" value="0.1" units="cm"/>
      <inkml:brushProperty name="height" value="0.1" units="cm"/>
      <inkml:brushProperty name="color" value="#AE198D"/>
      <inkml:brushProperty name="inkEffects" value="galaxy"/>
      <inkml:brushProperty name="anchorX" value="-52245.10156"/>
      <inkml:brushProperty name="anchorY" value="-15916.03027"/>
      <inkml:brushProperty name="scaleFactor" value="0.5"/>
    </inkml:brush>
  </inkml:definitions>
  <inkml:trace contextRef="#ctx0" brushRef="#br0">571 37 24575,'0'0'0,"-7"-7"0,-11-2 0,-6 0 0,-8 3 0,-4 1 0,-3 10 0,36-2 0,0-2 0,-1 1 0,0 0 0,1 0 0,0 0 0,-1 0 0,-5 6 0,-16 24 0,7 8 0,0-5 0,5 2 0,3 7 0,3 2 0,3 0 0,3 0 0,9-2 0,8-9 0,10-2 0,6-8 0,13-7 0,11-7 0,10-14 0,-8-11 0,-51 8 0,0 2 0,0 0 0,0 0 0,-1-1 0,0 0 0,7-8 0,-6 8 0,0-3 0,0 0 0,0-1 0,6-10 0,14-35 0,-10 0 0,-8 2 0,-6 2 0,-3 21 0,-2 26 0,-1 27 0,1 15 0,8 8 0,2 12 0,-1 0 0,0-2 0,-2 12 0,-2 5 0,-1 5 0,-1-6 0,-1-7 0,0 0 0,-1-7 0,1-5 0,-8-13 0,4-35 0,2-2 0,0 0 0,-1 0 0,1 0 0,-1 0 0,-6 7 0,-24 15 0,-7-9 0,-12-6 0,0-6 0,-1-4 0,11 6 0,2 0 0,4-1 0,0-1 0,0-1 0,-2-2 0,0-1 0,-1 0 0,-1-1 0,0 0 0,0 0 0,7-9 0,31 6 0,0 2 0,-1-1 0,1 1 0,0-1 0,0 0 0,0 0 0,0 0 0,0 0 0,0 0 0,-1-3 0,-13-36 0,7-15 0,5 4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5:05.026"/>
    </inkml:context>
    <inkml:brush xml:id="br0">
      <inkml:brushProperty name="width" value="0.1" units="cm"/>
      <inkml:brushProperty name="height" value="0.1" units="cm"/>
      <inkml:brushProperty name="color" value="#AE198D"/>
      <inkml:brushProperty name="inkEffects" value="galaxy"/>
      <inkml:brushProperty name="anchorX" value="-50404.63281"/>
      <inkml:brushProperty name="anchorY" value="-15594.55566"/>
      <inkml:brushProperty name="scaleFactor" value="0.5"/>
    </inkml:brush>
  </inkml:definitions>
  <inkml:trace contextRef="#ctx0" brushRef="#br0">0 82 24575,'0'0'0,"7"-7"0,10-11 0,15 1 0,8 2 0,5 4 0,1 3 0,0 3 0,-43 7 0,1-1 0,-1 0 0,1-1 0,0 1 0,0 1 0,0-1 0,-1 1 0,5 1 0,-5-1 0,0 0 0,0 0 0,0 0 0,-1 0 0,1 1 0,0-1 0,-1 1 0,3 3 0,13 27 0,-8 6 0,-5 2 0,-5 3 0,-8-1 0,-2 0 0,-9-9 0,3-8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5:05.699"/>
    </inkml:context>
    <inkml:brush xml:id="br0">
      <inkml:brushProperty name="width" value="0.1" units="cm"/>
      <inkml:brushProperty name="height" value="0.1" units="cm"/>
      <inkml:brushProperty name="color" value="#AE198D"/>
      <inkml:brushProperty name="inkEffects" value="galaxy"/>
      <inkml:brushProperty name="anchorX" value="-51950.95313"/>
      <inkml:brushProperty name="anchorY" value="-17123.67969"/>
      <inkml:brushProperty name="scaleFactor" value="0.5"/>
    </inkml:brush>
  </inkml:definitions>
  <inkml:trace contextRef="#ctx0" brushRef="#br0">216 16 24575,'0'0'0,"0"-6"0,8-4 0,0 10 0,1 18 0,-3 10 0,-1 16 0,-2 6 0,-1 2 0,-9-1 0,-1-3 0,-9-9 0,-6-12 0,-7-10 0,-5-7 0,-3-6 0,-2-4 0,6-9 0,9-1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5:06.226"/>
    </inkml:context>
    <inkml:brush xml:id="br0">
      <inkml:brushProperty name="width" value="0.1" units="cm"/>
      <inkml:brushProperty name="height" value="0.1" units="cm"/>
      <inkml:brushProperty name="color" value="#AE198D"/>
      <inkml:brushProperty name="inkEffects" value="galaxy"/>
      <inkml:brushProperty name="anchorX" value="-50464.55469"/>
      <inkml:brushProperty name="anchorY" value="-16206.2041"/>
      <inkml:brushProperty name="scaleFactor" value="0.5"/>
    </inkml:brush>
  </inkml:definitions>
  <inkml:trace contextRef="#ctx0" brushRef="#br0">1 164 24575,'0'0'0,"7"-7"0,10-10 0,0-8 0,6 2 0,5 3 0,-3-3 0,-5-3 0,-6 4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5:18.136"/>
    </inkml:context>
    <inkml:brush xml:id="br0">
      <inkml:brushProperty name="width" value="0.05" units="cm"/>
      <inkml:brushProperty name="height" value="0.05" units="cm"/>
      <inkml:brushProperty name="color" value="#FF0066"/>
    </inkml:brush>
  </inkml:definitions>
  <inkml:trace contextRef="#ctx0" brushRef="#br0">0 3 24575,'190'-2'0,"209"5"0,-346 3 0,0 3 0,0 2 0,91 32 0,-57-15 0,-76-25 0,0 0 0,0 1 0,-1 0 0,0 1 0,0 0 0,0 1 0,10 7 0,-15-8 0,0-1 0,-1 1 0,1 0 0,-1 1 0,0-1 0,0 1 0,-1 0 0,1 0 0,-1 0 0,-1 0 0,1 1 0,-1-1 0,2 9 0,-1-6 0,-1 1 0,0 0 0,0 0 0,-1-1 0,0 1 0,0 0 0,-1 0 0,-1 0 0,0 0 0,0 0 0,-1 0 0,0 0 0,-1-1 0,0 1 0,0-1 0,-1 0 0,0 0 0,-1 0 0,0 0 0,-11 13 0,-3-1 0,-1-1 0,-1-1 0,0-2 0,-2 0 0,-40 24 0,-135 56 0,1 0 0,-156 113 0,292-174-1365,9-5-5461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5:20.181"/>
    </inkml:context>
    <inkml:brush xml:id="br0">
      <inkml:brushProperty name="width" value="0.05" units="cm"/>
      <inkml:brushProperty name="height" value="0.05" units="cm"/>
      <inkml:brushProperty name="color" value="#FF0066"/>
    </inkml:brush>
  </inkml:definitions>
  <inkml:trace contextRef="#ctx0" brushRef="#br0">1 0 24575,'93'6'0,"0"4"0,-1 4 0,127 35 0,-101-20 0,134 14 0,-172-39 0,-61-5 0,0 1 0,0 1 0,0 1 0,0 1 0,0 0 0,0 2 0,32 11 0,-48-14 0,0-1 0,-1 1 0,1 0 0,0 0 0,-1 0 0,1 0 0,-1 0 0,0 0 0,0 1 0,0-1 0,0 1 0,0 0 0,0-1 0,-1 1 0,1 0 0,-1 0 0,0 0 0,0 0 0,0 0 0,0 1 0,0-1 0,-1 0 0,0 0 0,1 0 0,-1 1 0,0-1 0,-1 0 0,1 0 0,0 1 0,-1-1 0,0 0 0,0 0 0,0 0 0,0 0 0,0 0 0,-4 5 0,-1 6 0,-2-1 0,0 0 0,-1 0 0,0-1 0,0 0 0,-17 15 0,-37 32 0,-3-2 0,-3-4 0,-106 64 0,43-52 0,29-16 0,65-30-1365,4-2-5461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7:49.390"/>
    </inkml:context>
    <inkml:brush xml:id="br0">
      <inkml:brushProperty name="width" value="0.05" units="cm"/>
      <inkml:brushProperty name="height" value="0.05" units="cm"/>
      <inkml:brushProperty name="color" value="#FF0066"/>
    </inkml:brush>
  </inkml:definitions>
  <inkml:trace contextRef="#ctx0" brushRef="#br0">0 0 24575,'0'0'-8191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7T08:38:04.28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397 1,'-7'0,"-2"6,1 24,1 13,-12 13,-2 4,2-2,4-3,-1-12,1 1,3 0,4 6,-3 8,-15 15,-8 9,-6-3,-4-8,0-16,14-17,19-29,11-16</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8:09.972"/>
    </inkml:context>
    <inkml:brush xml:id="br0">
      <inkml:brushProperty name="width" value="0.05" units="cm"/>
      <inkml:brushProperty name="height" value="0.05" units="cm"/>
      <inkml:brushProperty name="color" value="#FF0066"/>
    </inkml:brush>
  </inkml:definitions>
  <inkml:trace contextRef="#ctx0" brushRef="#br0">363 1 24575,'0'7'0,"-20"16"0,-8 18 0,-5 15 0,-11 19 0,-5 11 0,6 4 0,4-7 0,8-3 0,2-9 0,7-9 0,7-8 0,6-28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8:10.608"/>
    </inkml:context>
    <inkml:brush xml:id="br0">
      <inkml:brushProperty name="width" value="0.05" units="cm"/>
      <inkml:brushProperty name="height" value="0.05" units="cm"/>
      <inkml:brushProperty name="color" value="#FF0066"/>
    </inkml:brush>
  </inkml:definitions>
  <inkml:trace contextRef="#ctx0" brushRef="#br0">1 0 24575,'18'19'0,"-1"2"0,-1-1 0,-1 2 0,-1 0 0,12 25 0,46 122 0,8 83 0,-16-41 0,-49-161 0,-12-37 0,1 0 0,0 1 0,1-2 0,0 1 0,1 0 0,0-1 0,12 16 0,-16-26 0,27 41 0,-29-42 0,0 0 0,1-1 0,-1 1 0,0 0 0,0-1 0,1 1 0,-1 0 0,0 0 0,0-1 0,0 1 0,0 0 0,0 0 0,0-1 0,0 1 0,0 0 0,0 0 0,-1-1 0,1 1 0,0 0 0,0 0 0,-1-1 0,0 2 0,0-1 0,0-1 0,0 1 0,0 0 0,0-1 0,0 1 0,0-1 0,0 0 0,0 1 0,0-1 0,-1 0 0,1 0 0,0 1 0,0-1 0,-1 0 0,1 0 0,0 0 0,0-1 0,0 1 0,-2 0 0,-6-2-195,-1 0 0,1 0 0,0-1 0,0 0 0,1-1 0,-12-6 0,-14-10-6631</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10-19T06:31:06.745"/>
    </inkml:context>
    <inkml:brush xml:id="br0">
      <inkml:brushProperty name="width" value="0.05292" units="cm"/>
      <inkml:brushProperty name="height" value="0.05292" units="cm"/>
      <inkml:brushProperty name="color" value="#FF0000"/>
    </inkml:brush>
  </inkml:definitions>
  <inkml:trace contextRef="#ctx0" brushRef="#br0">4266 13618 0,'25'0'47,"-25"49"-47,25-49 16,0 0-16,-25 25 15,25 25-15,-25-25 16,0-1-16,0 1 16,0 0-1,24-25 1,1 25 15,-25 0-15,25-25-16,0 0 93,0 0-61,-1 0-32,26 0 15,0 0 1,-26 0-16,26 0 16,-25 24-16,24-24 15,-24 0-15,0 0 16,0 0-16,0 0 15,24 0 1,1 0 0,-25 0-16,24 0 15,-24 0 17,99-24-32,-99 24 15,25-25-15,-1 25 16,26 0-1,-26 0 1,1 0 0,-25 0-16,24 0 15,-24 0-15,0 0 16,0 0-16,-1 0 16,1 0-1,0 0 1,0 0-16,0 0 15,-1 0 1,1 0 0,0 0-16,0 0 15,0 0 1,0 0 0,-1 0-1,1 0-15,0 0 16,0 0-16,0 25 15,-1-25 1,1 0 15,-25 24-15,25-24-16,0 0 16,0 0-1,-25 25 1,24-25-16,-24 25 31,25-25 16,0 0-16,0 0-15,0 25 31,-1-25-47,1 0 47,0 0-16,0 0-16,0 0 1,-1 0 15,-24-25 32,0 0-48,0 0 1,0 1 0,0-1-16,0 0 31,0 0-15,0 0-1,0 1-15,0-1 16,0 0-16,0-25 15,-24 26-15,24-1 16,0 0 0,-25 25-16,0-25 15,25 0 1,0 1 0,0-1 15,0 0 16,25 25 15,0 0-31,-1 0-15,1 0 15,-25-25-15,25 25 31</inkml:trace>
  <inkml:trace contextRef="#ctx0" brushRef="#br0" timeOffset="2368.59">6474 13494 0,'25'0'0,"0"0"16,-1 25 0,-24 24-1,0 1 1,0-25 0,0 24-16,0-24 15,0 25-15,0-26 16,25 1-16,-25 0 15,0 25-15,0-26 32,0 1-17,0 0 32,0 0-31,0 0-1,0-1 1,0 1 0,-25 0-1,1-25 1,24 25 0,-25-25-1,0 0 16,0 25-31,0-25 16,1 0-16,-1 0 16,0 0-1,0 0-15,0 0 16,1 0 0,-1 0-16,-25 0 15,25 0 1,1 0-1,-1 0-15,0 0 16,0 0 0,0-25-16,1 25 15,-1 0-15,0 0 16,-25 0-16,26 0 16,-1 0-16,-25 0 15,25 0-15,0 0 16,1 0-16,-1 0 15,-25 0 1,1 0-16,24 0 16,0 0-16,0 0 15,-24 0-15,24 0 16,-25 0 0,25 0-1,1 0-15,-26 0 16,0 0 15,26 0-15,-1 0-16,0 0 15,0 0 1,0 0-16,1 0 31,-26 0-15,25 0-1,-24 0-15,24 0 16,0 0 0,0 0-1,0 0 32,1 0-47,-1 0 16,0 0-1,0 0-15,0 0 16,0 0 15,1 0 1,-1 0-17,0 0-15,0 0 16,0 0-16,1 0 15,24-25 1,-25 25 15,0 0-15,-25 0 0,26 0-1,-1-25-15,0 25 16,0 0-1,0 0 1,1 0 0,24-25-1,-25 25 1,25-24 0,-25 24-16,0 0 15,25-25-15,0 0 16,-25 0-1,25 0 1,0 1 0,-24-26-1,24 25 1,0 0-16,0 1 16,0-1-16,0-25 15,24 50 1,-24-25-16,25 1 15,-25-1-15,25 25 16,-25-25 0,25 25-16,0 0 47,-1 0 31</inkml:trace>
  <inkml:trace contextRef="#ctx0" brushRef="#br0" timeOffset="5599.92">6697 14312 0,'50'25'16,"-25"-25"-16,-1 25 15,26 25-15,-50-1 16,0 1-16,25-25 15,-25-1 1,25 1 0,-25 0-16,0 0 31,0 0-15,25-25-1,-25 24-15,24-24 63,1 0-48,0 0-15,0 25 16,0-25-16,-1 25 16,26-25-16,0 25 15,-26-25-15,51 0 16,-26 0-16,1 0 15,0 0-15,-1 0 16,50 0-16,-74 0 16,50-25-16,-26 25 15,1 0-15,-25 0 16,24 0-16,-24 0 16,25 0-16,49 0 31,-49 0-31,24-25 15,-49 0 1,0 25 0,24 0-16,-24 0 15,0 0 1,0-24-16,-1 24 16,1 0-16,25 0 15,-25 0 1,-25-25-16,24 25 15,26 0 1,-25 0 0,0 0-16,-1 0 15,1 0-15,0 0 16,0-25-16,0 25 16,-1 0-16,1 0 15,0 0 1,0 0-1,0 0 17,-1 0-17,1 0 32,0 0-31,0 0-1,0 0 1,-1 0 0,1 0 15,0 0 16,0 0-16,0 0-15,0 0 15,-1 0-15,1 0 15,0 0-31,0 0 47,0 0-32,-1 0 32,-24-25-47,0-24 688,0 24-688,0 0 15,0 0 1,0 0 0,0 1-1,-24-1 16,24 0-15,0 0 15,0 0-15,0 0 0,0 1-1,0-1-15,-25 25 31,25-25-31,0 0 16,0 0 0,0 1 31,0-1-16,0 0-16,0 0 1,0 0 15,-25 25 32,0 0-63,-24 0 15,-1 25-15,0 0 16</inkml:trace>
  <inkml:trace contextRef="#ctx0" brushRef="#br0" timeOffset="7679.25">6722 14312 0,'0'50'0,"25"-25"0,-25 24 16,25 1 0,-25-25-16,24 0 15,-24-1-15,25 1 16,0 0 0,-25 0-16,0 0 15,25-1 1,-25 1-16,25-25 15,0 25 1,-25 0-16,24 0 16,1-1-16,0 1 15,-25 0 1,25-25-16,0 25 16,-1-25-1,1 0-15,0 0 16,25 0-1,-1 0-15,-24 0 16,49 0-16,-24 0 16,0 0-16,-26 0 15,51 0-15,-1 0 16,-24-25-16,-1 0 16,-24 25-1,0-25-15,0 25 16,0 0-16,-1 0 15,-24-24-15,50 24 16,-25 0-16,0 0 16,24-25-16,-24 0 15,0 25 1,0 0 0,0 0-16,24 0 15,-24 0 1,0 0-16,0 0 15,-1 0 1,1 0-16,0 0 16,0 0-1,0 0-15,-1 0 16,1-25 0,0 25-16,0 0 15,0 0-15,-1 0 16,1 0-1,0 0 1,0 0-16,0 0 16,-1 0-1,1 0 1,0 0 0,0 0-16,0 0 15,-1 0 1,1 0-1,0 0-15,0 0 16,0 0 0,-1 0-1,1 0 1,0 0-16,0 0 31,0 0-15,-1 0-1,26 0 1,-25 0-16,0 25 16,0-25-16,-1 0 78,1 0-63,-25-25 17,25 25-32,-25-25 15,0 1 1,25-1-16,-25-25 16,0 25-1,0 1 1,0-1-16,25 0 31,-25 0-15,0 0-1,0 1 1,0-1 0,0 0 15,-50 25 63,25 25-94,-24 0 15</inkml:trace>
  <inkml:trace contextRef="#ctx0" brushRef="#br0" timeOffset="11125.87">9178 14932 0,'0'25'15,"0"0"-15,0 25 16,25-26-16,-1 1 16,-24 0-16,0 0 15,0 0 17,25-1-17,0-24 1,-25 25-1,25-25-15,0 0 79,24 25-64,26-25-15,-26 0 16,26 0-16,-1 0 15,50 0-15,-74-25 16,-1 25-16,26-25 16,-1 25-16,-49 0 15,0 0 1,0-24-16,-1 24 16,1 0-1,0 0 1,0 0-16,0 0 15,-1 0-15,1 0 16,0 0 0,0 0-1,0 0 1,-1 0 0,1 0-16,0 0 15,0 0 1,0 0-1,-1 0-15,1 0 16,0 0 0,0 0-16,0 0 15,24-25 1,-24 25 15,0 0-15,0 0-1,-1 0 1,1 0 0,0 0-1,0 0 1,0 0 15,-1 0-31,1 0 16,0 0-1,0 0-15,0 0 16,-1 0 0,1 0-1,0 0-15,-25-25 16,25 25 0,0 0 30,-1 0-30,1 0 0,0 0 15,0 0-15,0 0 15,0 0-16,-1 0 1,1 0 15,0 0 47,0 0-31,0 0 110,-25-25-64,0 0-93,0 1 16,0-1-16,0 0 16,0 0-1,0 0 1,0 1-16,0-26 15,0 25 1,-25 25 0,25-25-16,0 1 15,0-1 1,0 0 0,-25 0-16,25 0 15,0 1 16,-25-1-15,25 0 0,0 0-1,0 0 48</inkml:trace>
  <inkml:trace contextRef="#ctx0" brushRef="#br0" timeOffset="12910.56">9327 14957 0,'0'25'47,"0"0"-32,0 0-15,0 24 16,24-24-16,1 25 16,0-26-1,-25 1-15,25-25 16,-25 25-16,25-25 31,-25 25-15,49-25 62,26 0-62,-26 0-16,-24-25 15,0 25-15,0-25 16,24 25-16,-24 0 15,0 0-15,0 0 16,24 0 0,1 0-16,-1 0 15,1 0-15,0-25 16,-1 25-16,1 0 16,-25 0-16,-25-24 15,25 24-15,-1 0 16,1 0-1,0 0-15,0 0 16,0 0-16,-1 0 16,1 0-16,0 0 15,0 0 1,0 0 0,-1 0-16,1 0 15,0 0 1,0 0-16,0 0 15,-1 0-15,1 0 16,0 0 15,0 0-15,0 0 0,-1 0-1,1 0-15,0 0 16,25 0-16,-26 0 15,1 0-15,0 0 16,0 0-16,0 0 31,-1-25 1,1 25-32,0 0 46,-25-25-30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8:11.275"/>
    </inkml:context>
    <inkml:brush xml:id="br0">
      <inkml:brushProperty name="width" value="0.05" units="cm"/>
      <inkml:brushProperty name="height" value="0.05" units="cm"/>
      <inkml:brushProperty name="color" value="#FF0066"/>
    </inkml:brush>
  </inkml:definitions>
  <inkml:trace contextRef="#ctx0" brushRef="#br0">1 0 24575,'7'0'0,"9"0"0,8 0 0,8 0 0,4 0 0,11 0 0,3 0 0,1 7 0,5 2 0,0 6 0,-3 2 0,-3-4 0,-4-2 0,-2-5 0,-3 5 0,-7 6 0,-11 2-8191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8:13.095"/>
    </inkml:context>
    <inkml:brush xml:id="br0">
      <inkml:brushProperty name="width" value="0.05" units="cm"/>
      <inkml:brushProperty name="height" value="0.05" units="cm"/>
      <inkml:brushProperty name="color" value="#FF0066"/>
    </inkml:brush>
  </inkml:definitions>
  <inkml:trace contextRef="#ctx0" brushRef="#br0">0 1 24575,'2'0'0,"1"1"0,-1 0 0,0-1 0,0 1 0,0 0 0,1 0 0,-1 1 0,0-1 0,-1 0 0,1 1 0,0-1 0,0 1 0,0-1 0,-1 1 0,1 0 0,-1 0 0,0 0 0,1 0 0,-1 0 0,1 2 0,20 45 0,-14-22 0,-2 1 0,-1-1 0,2 51 0,7 37 0,-3-71 0,3-1 0,27 61 0,-40-100 0,9 26 0,-2 2 0,0-1 0,-3 1 0,0 0 0,-2 0 0,-2 0 0,-1 1 0,-1-1 0,-8 48 0,7-66 30,-1 0 0,0 1 0,-8 20 0,10-32-95,0 0 1,0 0-1,0 0 1,0 0-1,-1-1 1,0 1-1,1-1 0,-1 1 1,0-1-1,0 1 1,-1-1-1,1 0 1,0 0-1,-1 0 0,1 0 1,-1-1-1,0 1 1,1-1-1,-1 1 1,0-1-1,0 0 1,-5 1-1,-12-3-6761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8:14.646"/>
    </inkml:context>
    <inkml:brush xml:id="br0">
      <inkml:brushProperty name="width" value="0.05" units="cm"/>
      <inkml:brushProperty name="height" value="0.05" units="cm"/>
      <inkml:brushProperty name="color" value="#FF0066"/>
    </inkml:brush>
  </inkml:definitions>
  <inkml:trace contextRef="#ctx0" brushRef="#br0">0 162 24575,'11'-15'0,"1"0"0,0 1 0,1 1 0,1 0 0,0 0 0,17-11 0,-22 17 0,1 1 0,1 0 0,-1 0 0,1 1 0,-1 0 0,2 1 0,-1 0 0,0 1 0,1 0 0,19-2 0,-26 5 0,-1-1 0,1 1 0,-1 1 0,1-1 0,-1 1 0,1 0 0,-1 0 0,1 0 0,-1 0 0,0 1 0,0 0 0,0 0 0,0 0 0,0 0 0,0 1 0,6 5 0,-5-3 0,-1-1 0,0 1 0,-1 0 0,1 1 0,-1-1 0,0 1 0,-1-1 0,1 1 0,-1 0 0,3 12 0,0 10 0,-2 1 0,-1-1 0,-1 1 0,-4 40 0,1-37 0,0-7 0,-1 1 0,-7 27 0,7-40 0,2-10 0,1 0 0,0 0 0,0 0 0,0 0 0,0-1 0,1 1 0,-1 0 0,1 0 0,0 0 0,-1-1 0,1 1 0,1 0 0,-1-1 0,0 1 0,1-1 0,-1 1 0,1-1 0,0 0 0,-1 0 0,1 1 0,0-1 0,0-1 0,1 1 0,-1 0 0,4 2 0,9 5 0,0 0 0,0-1 0,21 8 0,0 1 0,140 89 0,-171-103 0,-1 0 0,0 0 0,-1 1 0,1 0 0,-1 0 0,1 0 0,-1 0 0,0 0 0,-1 1 0,1 0 0,-1-1 0,0 1 0,0 0 0,2 5 0,-1 5 0,0 1 0,-1-1 0,0 21 0,4 32 0,-4-59 0,0 1 0,-1-1 0,0 1 0,-1 17 0,0-24 0,0 0 0,0-1 0,-1 1 0,0 0 0,1-1 0,-1 1 0,0-1 0,0 1 0,-1-1 0,1 0 0,0 1 0,-1-1 0,1 0 0,-1 0 0,0 0 0,0 0 0,0 0 0,0 0 0,0-1 0,0 1 0,0-1 0,-4 3 0,-35 14 0,-82 23 0,83-29 0,0 1 0,-57 28 0,87-35 14,-1-1-1,1 0 0,-1-1 0,-1 0 1,1-1-1,0 0 0,-1-1 1,-23 2-1,27-4-127,-1 0 0,1-1-1,-1-1 1,1 1 0,0-1 0,0-1-1,0 1 1,0-1 0,0-1 0,0 0-1,1 0 1,-14-10 0,-20-19-6712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9:58.755"/>
    </inkml:context>
    <inkml:brush xml:id="br0">
      <inkml:brushProperty name="width" value="0.05" units="cm"/>
      <inkml:brushProperty name="height" value="0.05" units="cm"/>
      <inkml:brushProperty name="color" value="#E71224"/>
    </inkml:brush>
  </inkml:definitions>
  <inkml:trace contextRef="#ctx0" brushRef="#br0">2 551 24575,'-1'-90'0,"3"-101"0,-2 184 0,1 1 0,0-1 0,0 1 0,0 0 0,1-1 0,0 1 0,0 0 0,1 0 0,0 0 0,0 0 0,0 0 0,7-9 0,-6 12 0,0-1 0,0 1 0,1-1 0,-1 1 0,1 0 0,0 1 0,-1-1 0,1 1 0,0 0 0,1 0 0,-1 0 0,0 1 0,0 0 0,1 0 0,8 0 0,58-14 0,-45 9 0,48-6 0,-69 12 0,-1-1 0,1 1 0,0 0 0,0 1 0,0-1 0,0 1 0,0 1 0,0-1 0,-1 1 0,1 0 0,-1 0 0,1 0 0,7 5 0,161 102 0,-152-93 0,-10-8 0,1 1 0,-2 0 0,1 1 0,-1 0 0,-1 1 0,0 0 0,17 23 0,0 22 0,-23-44 0,1-1 0,1 1 0,0-2 0,0 1 0,16 19 0,-21-29 0,0 0 0,1 1 0,-1-1 0,0 0 0,1 0 0,-1 0 0,0 0 0,1-1 0,-1 1 0,1 0 0,-1-1 0,1 1 0,0-1 0,-1 1 0,1-1 0,0 0 0,-1 1 0,1-1 0,0 0 0,-1 0 0,1 0 0,0 0 0,2-1 0,0-1 0,-1 1 0,0-1 0,0 1 0,0-1 0,0 0 0,0 0 0,0 0 0,0-1 0,-1 1 0,5-6 0,2-4 0,0-1 0,0 0 0,13-28 0,9-35 0,-25 57 0,1 0 0,0 1 0,2 0 0,0 0 0,1 1 0,1 1 0,13-17 0,0 6 0,-2-2 0,31-51 0,-46 61-1365,-5 3-5461</inkml:trace>
</inkml:ink>
</file>

<file path=ppt/ink/ink6.xml><?xml version="1.0" encoding="utf-8"?>
<inkml:ink xmlns:inkml="http://www.w3.org/2003/InkML">
  <inkml:definitions>
    <inkml:context xml:id="ctx0">
      <inkml:inkSource xml:id="inkSrc0">
        <inkml:traceFormat>
          <inkml:channel name="X" type="integer" max="1360" units="cm"/>
          <inkml:channel name="Y" type="integer" max="768" units="cm"/>
        </inkml:traceFormat>
        <inkml:channelProperties>
          <inkml:channelProperty channel="X" name="resolution" value="44.29967" units="1/cm"/>
          <inkml:channelProperty channel="Y" name="resolution" value="44.39306" units="1/cm"/>
        </inkml:channelProperties>
      </inkml:inkSource>
      <inkml:timestamp xml:id="ts0" timeString="2021-01-08T07:49:24.477"/>
    </inkml:context>
    <inkml:brush xml:id="br0">
      <inkml:brushProperty name="width" value="0.05292" units="cm"/>
      <inkml:brushProperty name="height" value="0.05292" units="cm"/>
      <inkml:brushProperty name="color" value="#FF0000"/>
    </inkml:brush>
  </inkml:definitions>
  <inkml:trace contextRef="#ctx0" brushRef="#br0">17880 7272,'0'25,"-25"0,0 0,25-1,0 1,0 0,-25 0,25 0,0 0,0 0,0 0,-25-25,25 25,-25-25,25 49,-25-24,25 0,0 0,0 0,0 0,0 0,0 0,0 0,0 0,0-1,0 1,-25-25,25 25,0 25,0-25,0 0,0 0,-25 0,25 24,0-24,-25-25,25 25,0 0,0 0,0 0,0 0,0 0,0 0,0 0,-24-1,24 1,0 0,0 0,0 0,0 0,0 0,0 0,0 0,0 0,0 0,0-1,0 1,0 25,0-25,0 0,0 0,0 0,0 0,0 0,0-1,0 1,24-25,-24 25,0 0,0 0,25-25,-25 25,0 0,0 0,0 0,0 0,0-1,0 1,25-25,-25 25,0 0,0 0,0 0,25-25,-25 25,0 0,0 0,0 0,0-1,25 1,0 0,-25 0,25-25,-25 25,25-25,-25 25,0 0,0 0,25-25,-25 25,25-25,0 0,-1 0</inkml:trace>
  <inkml:trace contextRef="#ctx0" brushRef="#br0" timeOffset="3437.39">17855 11306,'-25'0,"0"0,0 0,25 25,-25 0,0 0,25 0,-25-25,25 24,-25 1,0 0,1 25,-1-50,25 25,0 25,-25-50,25 50,-25-50,25 24,-25 1,25 0,0 0,0 0,0 0,0 0,-25 0,25 0,0 0,0 24,-25 26,25-50,0 0,0 0,0 0,0 24,0-24,-25 0,25 0,0 0,0 25,0-25,0 0,0 25,25-50,0 24,-25 1,0 0,25 0,-25 0,25-25,-25 25,25 0,0-25,-25 25,25 0,-25 0,24-25,-24 24,0 1,25-25,0 0,-25 25,0 0,25-25,-25 25,25-25,0 0,-25 25,25-25</inkml:trace>
  <inkml:trace contextRef="#ctx0" brushRef="#br0" timeOffset="6609.16">31700 7222,'25'0,"0"0,25 0,-25 0,25 25,-26-25,-24 25,25 0,0 0,0-25,0 25,0-1,0 1,-25 0,50 0,-50 25,25-50,-25 50,24-25,-24 0,25-1,-25 26,0-25,0 0,25 0,-25 50,25-50,-25-1,0 26,0 0,0-25,0 25,0-25,0 0,0 24,0-24,0 0,0 25,0 0,0-25,-25 24,25-24,-25 0,25 0,0 0,-25 0,1 0,24 25,-25-50,25 25,-25 24,0-49,25 25,-25-25,25 25,-25 0,0-25,25 25,-25-25,0 0,25 25,-25-25,-24 0,49 25,-25 0,0-25,0 0,25 25,-25-25</inkml:trace>
  <inkml:trace contextRef="#ctx0" brushRef="#br0" timeOffset="8624.72">32024 11281,'50'25,"-25"-25,0 25,-1-25,1 25,0 0,0 0,-25-1,0 1,25-25,-25 25,25-25,-25 25,0 0,25 0,-25 0,0 25,25-1,-25-24,0 0,0 0,0 0,0 0,0 0,0 0,0 25,0-1,0-24,0 0,0 25,0 0,0-25,-25 0,25-1,0 26,-25 0,25-25,-25 25,25 0,-25-25,25-1,0 26,-25-25,0-25,25 25,0 0,-25-25,25 25,-24 0,-1 0,-25 24,25 1,-25-25,50 0,-25 0,0-25,0 25,1-25,-1 25,0-25,0 25,0 0,0-25,0 0,0 0,25 24,0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3:56.819"/>
    </inkml:context>
    <inkml:brush xml:id="br0">
      <inkml:brushProperty name="width" value="0.05" units="cm"/>
      <inkml:brushProperty name="height" value="0.05" units="cm"/>
      <inkml:brushProperty name="color" value="#FF0066"/>
    </inkml:brush>
  </inkml:definitions>
  <inkml:trace contextRef="#ctx0" brushRef="#br0">3358 167 24575,'-107'-31'0,"-49"-11"0,-40 9-90,-229-8 0,-209 22-671,633 19 761,-392 3-12,312 2 80,0 3 0,-141 34 1,202-37-67,1 1 0,0 0 0,0 1 1,0 2-1,1 0 0,0 0 0,1 2 1,0 0-1,0 1 0,1 1 1,1 0-1,0 1 0,1 1 0,1 0 1,0 1-1,-14 22 0,-116 172 215,-96 162 276,109-144-493,60-111 0,-65 150 0,125-239 0,0 1 0,2 1 0,1-1 0,2 1 0,-3 52 0,11 153 0,1-115 0,-5 55 0,0-59 0,15 146 0,-2-202 0,3 0 0,3-2 0,2 0 0,29 59 0,-30-73 0,41 97 0,6-4 0,6-2 0,5-4 0,112 143 0,-166-248 0,52 46 0,-53-53 0,-1 1 0,-1 0 0,26 35 0,-35-39 0,0 0 0,2 0 0,0-1 0,1-1 0,0 0 0,1-1 0,1-1 0,0 0 0,0-1 0,1 0 0,1-2 0,21 9 0,343 111 0,-188-69 0,-62-18 0,2-7 0,0-5 0,176 16 0,-271-43 0,1-2 0,0-1 0,0-2 0,-1-2 0,46-10 0,-69 11 0,1-2 0,-1 0 0,0 0 0,0-2 0,-1 0 0,0-1 0,0 0 0,-1-1 0,0-1 0,-1 0 0,0-1 0,0 0 0,-1-1 0,18-24 0,41-84 0,-58 93 0,1 2 0,1 0 0,2 1 0,0 0 0,33-34 0,93-59 0,5-6 0,-102 83 0,69-47 0,-64 51 0,50-47 0,-86 68 0,0 0 0,-1 0 0,-1-2 0,-1 1 0,0-2 0,-1 0 0,11-24 0,9-39 0,39-154 0,-28 79 0,-35 134 0,7-22 0,-1-1 0,-2 0 0,-3-1 0,5-62 0,-13-326 0,-2 225 0,1 142 0,-4-1 0,-2 1 0,-3 1 0,-30-109 0,-1 57 0,-84-173 0,83 200 0,5 4 0,18 40 0,-44-78 0,54 110 0,-1 1 0,0 0 0,-1 1 0,-1 1 0,0-1 0,0 2 0,-1 0 0,0 0 0,-19-10 0,-129-60 0,6 5 0,134 63 0,0-1 0,0-1 0,2 0 0,-35-36 0,35 31 79,1-1-440,0 1 0,-2 1 0,-29-22 0,21 22-6465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3:57.488"/>
    </inkml:context>
    <inkml:brush xml:id="br0">
      <inkml:brushProperty name="width" value="0.05" units="cm"/>
      <inkml:brushProperty name="height" value="0.05" units="cm"/>
      <inkml:brushProperty name="color" value="#FF0066"/>
    </inkml:brush>
  </inkml:definitions>
  <inkml:trace contextRef="#ctx0" brushRef="#br0">0 1 24575,'7'0'0,"9"13"0,8 26 0,15 20 0,0 13 0,-7 9 0,-8 10 0,-9 4 0,-6 0 0,-6-3 0,-2-11 0,-2-11 0,-1-11 0,1-10 0,-1-25 0,1-31 0,1-15-8191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8:33:58.299"/>
    </inkml:context>
    <inkml:brush xml:id="br0">
      <inkml:brushProperty name="width" value="0.05" units="cm"/>
      <inkml:brushProperty name="height" value="0.05" units="cm"/>
      <inkml:brushProperty name="color" value="#FF0066"/>
    </inkml:brush>
  </inkml:definitions>
  <inkml:trace contextRef="#ctx0" brushRef="#br0">1 289 24575,'0'-2'0,"0"-1"0,1 1 0,-1-1 0,1 1 0,0-1 0,0 1 0,0 0 0,0-1 0,0 1 0,1 0 0,-1 0 0,0 0 0,1 0 0,0 0 0,-1 0 0,5-3 0,36-25 0,-28 21 0,47-34 0,-20 13 0,2 1 0,0 2 0,70-31 0,-99 53 0,1 1 0,0 0 0,1 1 0,-1 1 0,0 0 0,1 1 0,-1 1 0,1 0 0,-1 1 0,1 1 0,-1 0 0,0 2 0,0-1 0,0 2 0,0 0 0,-1 0 0,0 2 0,0-1 0,0 2 0,-1 0 0,0 1 0,-1 0 0,0 1 0,0 0 0,-1 1 0,0 0 0,-1 1 0,0 0 0,-1 0 0,0 1 0,-1 0 0,-1 1 0,0 0 0,8 24 0,-1 11 0,-3 0 0,-1 0 0,-3 1 0,-2 0 0,-1 52 0,-5-67 0,-2-1 0,-1 1 0,-1-1 0,-2 0 0,-2-1 0,-1 1 0,-1-2 0,-18 36 0,-6 2 0,-75 110 0,102-170 0,-1 0 0,0 0 0,0-1 0,-1-1 0,-1 1 0,1-2 0,-1 1 0,-1-2 0,1 1 0,-21 7 0,-3-1 0,-1-2 0,-54 10 0,85-20-57,-1 1 0,0-1 1,0 0-1,0 0 0,0 0 0,0-1 0,0 0 0,0-1 0,0 1 0,0-1 0,1 0 1,-1 0-1,0-1 0,0 0 0,1 0 0,-1 0 0,1-1 0,0 1 0,-1-1 1,1-1-1,0 1 0,1-1 0,-7-5 0,-8-16-6769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C79C1B-7AAB-48F8-B146-BC47E94E6495}" type="datetimeFigureOut">
              <a:rPr lang="en-US" smtClean="0"/>
              <a:t>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0CE353-8EFF-4F99-BCDD-E2962D7ECA2F}" type="slidenum">
              <a:rPr lang="en-US" smtClean="0"/>
              <a:t>‹#›</a:t>
            </a:fld>
            <a:endParaRPr lang="en-US"/>
          </a:p>
        </p:txBody>
      </p:sp>
    </p:spTree>
    <p:extLst>
      <p:ext uri="{BB962C8B-B14F-4D97-AF65-F5344CB8AC3E}">
        <p14:creationId xmlns:p14="http://schemas.microsoft.com/office/powerpoint/2010/main" val="384700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latin typeface="Calibri Light (Headings)"/>
              </a:rPr>
              <a:t>Kết nối bluetooth thường thấy nói nôm na chính là kết nối Serial không dây. </a:t>
            </a:r>
            <a:r>
              <a:rPr lang="vi-VN">
                <a:latin typeface="Calibri Light (Headings)"/>
              </a:rPr>
              <a:t>Nếu không cần giao tiếp Serial, bạn không nên sử dụng 2 chân này nếu không cần thiết</a:t>
            </a:r>
          </a:p>
          <a:p>
            <a:endParaRPr lang="en-US" dirty="0"/>
          </a:p>
        </p:txBody>
      </p:sp>
      <p:sp>
        <p:nvSpPr>
          <p:cNvPr id="4" name="Slide Number Placeholder 3"/>
          <p:cNvSpPr>
            <a:spLocks noGrp="1"/>
          </p:cNvSpPr>
          <p:nvPr>
            <p:ph type="sldNum" sz="quarter" idx="10"/>
          </p:nvPr>
        </p:nvSpPr>
        <p:spPr/>
        <p:txBody>
          <a:bodyPr/>
          <a:lstStyle/>
          <a:p>
            <a:fld id="{FF0CE353-8EFF-4F99-BCDD-E2962D7ECA2F}" type="slidenum">
              <a:rPr lang="en-US" smtClean="0"/>
              <a:t>28</a:t>
            </a:fld>
            <a:endParaRPr lang="en-US"/>
          </a:p>
        </p:txBody>
      </p:sp>
    </p:spTree>
    <p:extLst>
      <p:ext uri="{BB962C8B-B14F-4D97-AF65-F5344CB8AC3E}">
        <p14:creationId xmlns:p14="http://schemas.microsoft.com/office/powerpoint/2010/main" val="3448989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CE353-8EFF-4F99-BCDD-E2962D7ECA2F}" type="slidenum">
              <a:rPr lang="en-US" smtClean="0"/>
              <a:t>29</a:t>
            </a:fld>
            <a:endParaRPr lang="en-US"/>
          </a:p>
        </p:txBody>
      </p:sp>
    </p:spTree>
    <p:extLst>
      <p:ext uri="{BB962C8B-B14F-4D97-AF65-F5344CB8AC3E}">
        <p14:creationId xmlns:p14="http://schemas.microsoft.com/office/powerpoint/2010/main" val="1798643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6DCA0F1-165F-4B1C-9668-7D207FB98500}"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FE56A-893B-4A9C-BB26-9B7FC42D8F6C}" type="slidenum">
              <a:rPr lang="en-US" smtClean="0"/>
              <a:t>‹#›</a:t>
            </a:fld>
            <a:endParaRPr lang="en-US"/>
          </a:p>
        </p:txBody>
      </p:sp>
    </p:spTree>
    <p:extLst>
      <p:ext uri="{BB962C8B-B14F-4D97-AF65-F5344CB8AC3E}">
        <p14:creationId xmlns:p14="http://schemas.microsoft.com/office/powerpoint/2010/main" val="346045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DCA0F1-165F-4B1C-9668-7D207FB98500}"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FE56A-893B-4A9C-BB26-9B7FC42D8F6C}" type="slidenum">
              <a:rPr lang="en-US" smtClean="0"/>
              <a:t>‹#›</a:t>
            </a:fld>
            <a:endParaRPr lang="en-US"/>
          </a:p>
        </p:txBody>
      </p:sp>
    </p:spTree>
    <p:extLst>
      <p:ext uri="{BB962C8B-B14F-4D97-AF65-F5344CB8AC3E}">
        <p14:creationId xmlns:p14="http://schemas.microsoft.com/office/powerpoint/2010/main" val="612172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DCA0F1-165F-4B1C-9668-7D207FB98500}"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FE56A-893B-4A9C-BB26-9B7FC42D8F6C}" type="slidenum">
              <a:rPr lang="en-US" smtClean="0"/>
              <a:t>‹#›</a:t>
            </a:fld>
            <a:endParaRPr lang="en-US"/>
          </a:p>
        </p:txBody>
      </p:sp>
    </p:spTree>
    <p:extLst>
      <p:ext uri="{BB962C8B-B14F-4D97-AF65-F5344CB8AC3E}">
        <p14:creationId xmlns:p14="http://schemas.microsoft.com/office/powerpoint/2010/main" val="779316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0" name="Picture 9" descr="A picture containing outdoor, nature, day&#10;&#10;Description automatically generated">
            <a:extLst>
              <a:ext uri="{FF2B5EF4-FFF2-40B4-BE49-F238E27FC236}">
                <a16:creationId xmlns:a16="http://schemas.microsoft.com/office/drawing/2014/main" id="{22236CE4-EF49-4471-9654-8A3380F2ABC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57" b="83168"/>
          <a:stretch/>
        </p:blipFill>
        <p:spPr>
          <a:xfrm>
            <a:off x="0" y="-119840"/>
            <a:ext cx="12192000" cy="1281046"/>
          </a:xfrm>
          <a:prstGeom prst="rect">
            <a:avLst/>
          </a:prstGeom>
        </p:spPr>
      </p:pic>
      <p:sp>
        <p:nvSpPr>
          <p:cNvPr id="11" name="Oval 10">
            <a:extLst>
              <a:ext uri="{FF2B5EF4-FFF2-40B4-BE49-F238E27FC236}">
                <a16:creationId xmlns:a16="http://schemas.microsoft.com/office/drawing/2014/main" id="{E444816C-CE32-4632-88C2-00310FEF37BC}"/>
              </a:ext>
            </a:extLst>
          </p:cNvPr>
          <p:cNvSpPr/>
          <p:nvPr userDrawn="1"/>
        </p:nvSpPr>
        <p:spPr>
          <a:xfrm>
            <a:off x="389908" y="923982"/>
            <a:ext cx="489551" cy="522514"/>
          </a:xfrm>
          <a:prstGeom prst="ellipse">
            <a:avLst/>
          </a:prstGeom>
          <a:solidFill>
            <a:srgbClr val="D8ECF9"/>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p>
        </p:txBody>
      </p:sp>
      <p:sp>
        <p:nvSpPr>
          <p:cNvPr id="12" name="Rectangle 11">
            <a:extLst>
              <a:ext uri="{FF2B5EF4-FFF2-40B4-BE49-F238E27FC236}">
                <a16:creationId xmlns:a16="http://schemas.microsoft.com/office/drawing/2014/main" id="{25E07084-8BB6-4108-8399-D9893EF67D8A}"/>
              </a:ext>
            </a:extLst>
          </p:cNvPr>
          <p:cNvSpPr/>
          <p:nvPr userDrawn="1"/>
        </p:nvSpPr>
        <p:spPr>
          <a:xfrm>
            <a:off x="0" y="1161207"/>
            <a:ext cx="12192000" cy="53007"/>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dirty="0"/>
          </a:p>
        </p:txBody>
      </p:sp>
      <p:sp>
        <p:nvSpPr>
          <p:cNvPr id="13" name="Rectangle 12">
            <a:extLst>
              <a:ext uri="{FF2B5EF4-FFF2-40B4-BE49-F238E27FC236}">
                <a16:creationId xmlns:a16="http://schemas.microsoft.com/office/drawing/2014/main" id="{21941E1A-2495-4D8E-8C71-1BF4FBA644A4}"/>
              </a:ext>
            </a:extLst>
          </p:cNvPr>
          <p:cNvSpPr/>
          <p:nvPr userDrawn="1"/>
        </p:nvSpPr>
        <p:spPr>
          <a:xfrm>
            <a:off x="522515" y="1219483"/>
            <a:ext cx="148164" cy="1798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p>
        </p:txBody>
      </p:sp>
      <p:sp>
        <p:nvSpPr>
          <p:cNvPr id="14" name="Rectangle 13">
            <a:extLst>
              <a:ext uri="{FF2B5EF4-FFF2-40B4-BE49-F238E27FC236}">
                <a16:creationId xmlns:a16="http://schemas.microsoft.com/office/drawing/2014/main" id="{6898D3F9-8CAA-4A43-8B38-4B7F77638802}"/>
              </a:ext>
            </a:extLst>
          </p:cNvPr>
          <p:cNvSpPr/>
          <p:nvPr userDrawn="1"/>
        </p:nvSpPr>
        <p:spPr>
          <a:xfrm>
            <a:off x="642969" y="1040095"/>
            <a:ext cx="167215" cy="115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p>
        </p:txBody>
      </p:sp>
      <p:sp>
        <p:nvSpPr>
          <p:cNvPr id="2" name="Title 1"/>
          <p:cNvSpPr>
            <a:spLocks noGrp="1"/>
          </p:cNvSpPr>
          <p:nvPr>
            <p:ph type="title"/>
          </p:nvPr>
        </p:nvSpPr>
        <p:spPr>
          <a:xfrm>
            <a:off x="838200" y="365126"/>
            <a:ext cx="10515600" cy="674970"/>
          </a:xfrm>
        </p:spPr>
        <p:txBody>
          <a:bodyPr>
            <a:normAutofit/>
          </a:bodyPr>
          <a:lstStyle>
            <a:lvl1pPr>
              <a:defRPr sz="4000">
                <a:solidFill>
                  <a:srgbClr val="0080FF"/>
                </a:solidFill>
                <a:latin typeface="Calibri" panose="020F0502020204030204" pitchFamily="34" charset="0"/>
                <a:ea typeface="Tahoma" panose="020B060403050404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838200" y="1446496"/>
            <a:ext cx="10515600" cy="4856846"/>
          </a:xfrm>
        </p:spPr>
        <p:txBody>
          <a:bodyPr/>
          <a:lstStyle>
            <a:lvl1pPr marL="228600" indent="-228600">
              <a:buClr>
                <a:srgbClr val="0080FF"/>
              </a:buClr>
              <a:buFont typeface="Wingdings" panose="05000000000000000000" pitchFamily="2" charset="2"/>
              <a:buChar char="§"/>
              <a:defRPr>
                <a:latin typeface="+mj-lt"/>
                <a:ea typeface="Tahoma" panose="020B0604030504040204" pitchFamily="34" charset="0"/>
                <a:cs typeface="Tahoma" panose="020B0604030504040204" pitchFamily="34" charset="0"/>
              </a:defRPr>
            </a:lvl1pPr>
            <a:lvl2pPr>
              <a:buClr>
                <a:srgbClr val="00B050"/>
              </a:buClr>
              <a:defRPr>
                <a:latin typeface="+mj-lt"/>
                <a:ea typeface="Tahoma" panose="020B0604030504040204" pitchFamily="34" charset="0"/>
                <a:cs typeface="Tahoma" panose="020B0604030504040204" pitchFamily="34" charset="0"/>
              </a:defRPr>
            </a:lvl2pPr>
            <a:lvl3pPr>
              <a:buClr>
                <a:schemeClr val="accent1">
                  <a:lumMod val="50000"/>
                </a:schemeClr>
              </a:buClr>
              <a:defRPr>
                <a:latin typeface="+mj-lt"/>
                <a:ea typeface="Tahoma" panose="020B0604030504040204" pitchFamily="34" charset="0"/>
                <a:cs typeface="Tahoma" panose="020B0604030504040204" pitchFamily="34" charset="0"/>
              </a:defRPr>
            </a:lvl3pPr>
            <a:lvl4pPr>
              <a:defRPr>
                <a:latin typeface="+mj-lt"/>
                <a:ea typeface="Tahoma" panose="020B0604030504040204" pitchFamily="34" charset="0"/>
                <a:cs typeface="Tahoma" panose="020B0604030504040204" pitchFamily="34" charset="0"/>
              </a:defRPr>
            </a:lvl4pPr>
            <a:lvl5pPr>
              <a:defRPr>
                <a:latin typeface="+mj-lt"/>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6DCA0F1-165F-4B1C-9668-7D207FB98500}"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FE56A-893B-4A9C-BB26-9B7FC42D8F6C}" type="slidenum">
              <a:rPr lang="en-US" smtClean="0"/>
              <a:t>‹#›</a:t>
            </a:fld>
            <a:endParaRPr lang="en-US"/>
          </a:p>
        </p:txBody>
      </p:sp>
    </p:spTree>
    <p:extLst>
      <p:ext uri="{BB962C8B-B14F-4D97-AF65-F5344CB8AC3E}">
        <p14:creationId xmlns:p14="http://schemas.microsoft.com/office/powerpoint/2010/main" val="1563743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DCA0F1-165F-4B1C-9668-7D207FB98500}"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FE56A-893B-4A9C-BB26-9B7FC42D8F6C}" type="slidenum">
              <a:rPr lang="en-US" smtClean="0"/>
              <a:t>‹#›</a:t>
            </a:fld>
            <a:endParaRPr lang="en-US"/>
          </a:p>
        </p:txBody>
      </p:sp>
    </p:spTree>
    <p:extLst>
      <p:ext uri="{BB962C8B-B14F-4D97-AF65-F5344CB8AC3E}">
        <p14:creationId xmlns:p14="http://schemas.microsoft.com/office/powerpoint/2010/main" val="2777253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DCA0F1-165F-4B1C-9668-7D207FB98500}"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FFE56A-893B-4A9C-BB26-9B7FC42D8F6C}" type="slidenum">
              <a:rPr lang="en-US" smtClean="0"/>
              <a:t>‹#›</a:t>
            </a:fld>
            <a:endParaRPr lang="en-US"/>
          </a:p>
        </p:txBody>
      </p:sp>
    </p:spTree>
    <p:extLst>
      <p:ext uri="{BB962C8B-B14F-4D97-AF65-F5344CB8AC3E}">
        <p14:creationId xmlns:p14="http://schemas.microsoft.com/office/powerpoint/2010/main" val="298517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DCA0F1-165F-4B1C-9668-7D207FB98500}" type="datetimeFigureOut">
              <a:rPr lang="en-US" smtClean="0"/>
              <a:t>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FFE56A-893B-4A9C-BB26-9B7FC42D8F6C}" type="slidenum">
              <a:rPr lang="en-US" smtClean="0"/>
              <a:t>‹#›</a:t>
            </a:fld>
            <a:endParaRPr lang="en-US"/>
          </a:p>
        </p:txBody>
      </p:sp>
    </p:spTree>
    <p:extLst>
      <p:ext uri="{BB962C8B-B14F-4D97-AF65-F5344CB8AC3E}">
        <p14:creationId xmlns:p14="http://schemas.microsoft.com/office/powerpoint/2010/main" val="2730346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DCA0F1-165F-4B1C-9668-7D207FB98500}" type="datetimeFigureOut">
              <a:rPr lang="en-US" smtClean="0"/>
              <a:t>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FFE56A-893B-4A9C-BB26-9B7FC42D8F6C}" type="slidenum">
              <a:rPr lang="en-US" smtClean="0"/>
              <a:t>‹#›</a:t>
            </a:fld>
            <a:endParaRPr lang="en-US"/>
          </a:p>
        </p:txBody>
      </p:sp>
    </p:spTree>
    <p:extLst>
      <p:ext uri="{BB962C8B-B14F-4D97-AF65-F5344CB8AC3E}">
        <p14:creationId xmlns:p14="http://schemas.microsoft.com/office/powerpoint/2010/main" val="657519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DCA0F1-165F-4B1C-9668-7D207FB98500}" type="datetimeFigureOut">
              <a:rPr lang="en-US" smtClean="0"/>
              <a:t>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FFE56A-893B-4A9C-BB26-9B7FC42D8F6C}" type="slidenum">
              <a:rPr lang="en-US" smtClean="0"/>
              <a:t>‹#›</a:t>
            </a:fld>
            <a:endParaRPr lang="en-US"/>
          </a:p>
        </p:txBody>
      </p:sp>
    </p:spTree>
    <p:extLst>
      <p:ext uri="{BB962C8B-B14F-4D97-AF65-F5344CB8AC3E}">
        <p14:creationId xmlns:p14="http://schemas.microsoft.com/office/powerpoint/2010/main" val="2890734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DCA0F1-165F-4B1C-9668-7D207FB98500}"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FFE56A-893B-4A9C-BB26-9B7FC42D8F6C}" type="slidenum">
              <a:rPr lang="en-US" smtClean="0"/>
              <a:t>‹#›</a:t>
            </a:fld>
            <a:endParaRPr lang="en-US"/>
          </a:p>
        </p:txBody>
      </p:sp>
    </p:spTree>
    <p:extLst>
      <p:ext uri="{BB962C8B-B14F-4D97-AF65-F5344CB8AC3E}">
        <p14:creationId xmlns:p14="http://schemas.microsoft.com/office/powerpoint/2010/main" val="2225757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DCA0F1-165F-4B1C-9668-7D207FB98500}"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FFE56A-893B-4A9C-BB26-9B7FC42D8F6C}" type="slidenum">
              <a:rPr lang="en-US" smtClean="0"/>
              <a:t>‹#›</a:t>
            </a:fld>
            <a:endParaRPr lang="en-US"/>
          </a:p>
        </p:txBody>
      </p:sp>
    </p:spTree>
    <p:extLst>
      <p:ext uri="{BB962C8B-B14F-4D97-AF65-F5344CB8AC3E}">
        <p14:creationId xmlns:p14="http://schemas.microsoft.com/office/powerpoint/2010/main" val="1003833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DCA0F1-165F-4B1C-9668-7D207FB98500}" type="datetimeFigureOut">
              <a:rPr lang="en-US" smtClean="0"/>
              <a:t>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FE56A-893B-4A9C-BB26-9B7FC42D8F6C}" type="slidenum">
              <a:rPr lang="en-US" smtClean="0"/>
              <a:t>‹#›</a:t>
            </a:fld>
            <a:endParaRPr lang="en-US"/>
          </a:p>
        </p:txBody>
      </p:sp>
    </p:spTree>
    <p:extLst>
      <p:ext uri="{BB962C8B-B14F-4D97-AF65-F5344CB8AC3E}">
        <p14:creationId xmlns:p14="http://schemas.microsoft.com/office/powerpoint/2010/main" val="2442292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4.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customXml" Target="../ink/ink5.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73.emf"/></Relationships>
</file>

<file path=ppt/slides/_rels/slide33.xml.rels><?xml version="1.0" encoding="UTF-8" standalone="yes"?>
<Relationships xmlns="http://schemas.openxmlformats.org/package/2006/relationships"><Relationship Id="rId13" Type="http://schemas.openxmlformats.org/officeDocument/2006/relationships/customXml" Target="../ink/ink12.xml"/><Relationship Id="rId18" Type="http://schemas.openxmlformats.org/officeDocument/2006/relationships/image" Target="../media/image51.png"/><Relationship Id="rId26" Type="http://schemas.openxmlformats.org/officeDocument/2006/relationships/image" Target="../media/image55.png"/><Relationship Id="rId39" Type="http://schemas.openxmlformats.org/officeDocument/2006/relationships/customXml" Target="../ink/ink25.xml"/><Relationship Id="rId21" Type="http://schemas.openxmlformats.org/officeDocument/2006/relationships/customXml" Target="../ink/ink16.xml"/><Relationship Id="rId34" Type="http://schemas.openxmlformats.org/officeDocument/2006/relationships/image" Target="../media/image59.png"/><Relationship Id="rId42" Type="http://schemas.openxmlformats.org/officeDocument/2006/relationships/image" Target="../media/image63.png"/><Relationship Id="rId47" Type="http://schemas.openxmlformats.org/officeDocument/2006/relationships/customXml" Target="../ink/ink29.xml"/><Relationship Id="rId50" Type="http://schemas.openxmlformats.org/officeDocument/2006/relationships/image" Target="../media/image67.png"/><Relationship Id="rId55" Type="http://schemas.openxmlformats.org/officeDocument/2006/relationships/customXml" Target="../ink/ink33.xml"/><Relationship Id="rId63" Type="http://schemas.openxmlformats.org/officeDocument/2006/relationships/customXml" Target="../ink/ink37.xml"/><Relationship Id="rId68" Type="http://schemas.openxmlformats.org/officeDocument/2006/relationships/image" Target="../media/image76.png"/><Relationship Id="rId76" Type="http://schemas.openxmlformats.org/officeDocument/2006/relationships/image" Target="../media/image80.png"/><Relationship Id="rId84" Type="http://schemas.openxmlformats.org/officeDocument/2006/relationships/image" Target="../media/image84.png"/><Relationship Id="rId89" Type="http://schemas.openxmlformats.org/officeDocument/2006/relationships/customXml" Target="../ink/ink50.xml"/><Relationship Id="rId7" Type="http://schemas.openxmlformats.org/officeDocument/2006/relationships/customXml" Target="../ink/ink9.xml"/><Relationship Id="rId71" Type="http://schemas.openxmlformats.org/officeDocument/2006/relationships/customXml" Target="../ink/ink41.xml"/><Relationship Id="rId92" Type="http://schemas.openxmlformats.org/officeDocument/2006/relationships/image" Target="../media/image88.png"/><Relationship Id="rId2" Type="http://schemas.openxmlformats.org/officeDocument/2006/relationships/image" Target="../media/image43.png"/><Relationship Id="rId16" Type="http://schemas.openxmlformats.org/officeDocument/2006/relationships/image" Target="../media/image50.png"/><Relationship Id="rId29" Type="http://schemas.openxmlformats.org/officeDocument/2006/relationships/customXml" Target="../ink/ink20.xml"/><Relationship Id="rId11" Type="http://schemas.openxmlformats.org/officeDocument/2006/relationships/customXml" Target="../ink/ink11.xml"/><Relationship Id="rId24" Type="http://schemas.openxmlformats.org/officeDocument/2006/relationships/image" Target="../media/image54.png"/><Relationship Id="rId32" Type="http://schemas.openxmlformats.org/officeDocument/2006/relationships/image" Target="../media/image58.png"/><Relationship Id="rId37" Type="http://schemas.openxmlformats.org/officeDocument/2006/relationships/customXml" Target="../ink/ink24.xml"/><Relationship Id="rId40" Type="http://schemas.openxmlformats.org/officeDocument/2006/relationships/image" Target="../media/image62.png"/><Relationship Id="rId45" Type="http://schemas.openxmlformats.org/officeDocument/2006/relationships/customXml" Target="../ink/ink28.xml"/><Relationship Id="rId53" Type="http://schemas.openxmlformats.org/officeDocument/2006/relationships/customXml" Target="../ink/ink32.xml"/><Relationship Id="rId58" Type="http://schemas.openxmlformats.org/officeDocument/2006/relationships/image" Target="../media/image71.png"/><Relationship Id="rId66" Type="http://schemas.openxmlformats.org/officeDocument/2006/relationships/image" Target="../media/image75.png"/><Relationship Id="rId74" Type="http://schemas.openxmlformats.org/officeDocument/2006/relationships/image" Target="../media/image79.png"/><Relationship Id="rId79" Type="http://schemas.openxmlformats.org/officeDocument/2006/relationships/customXml" Target="../ink/ink45.xml"/><Relationship Id="rId87" Type="http://schemas.openxmlformats.org/officeDocument/2006/relationships/customXml" Target="../ink/ink49.xml"/><Relationship Id="rId5" Type="http://schemas.openxmlformats.org/officeDocument/2006/relationships/customXml" Target="../ink/ink8.xml"/><Relationship Id="rId61" Type="http://schemas.openxmlformats.org/officeDocument/2006/relationships/customXml" Target="../ink/ink36.xml"/><Relationship Id="rId82" Type="http://schemas.openxmlformats.org/officeDocument/2006/relationships/image" Target="../media/image83.png"/><Relationship Id="rId90" Type="http://schemas.openxmlformats.org/officeDocument/2006/relationships/image" Target="../media/image87.png"/><Relationship Id="rId95" Type="http://schemas.openxmlformats.org/officeDocument/2006/relationships/customXml" Target="../ink/ink53.xml"/><Relationship Id="rId19" Type="http://schemas.openxmlformats.org/officeDocument/2006/relationships/customXml" Target="../ink/ink15.xml"/><Relationship Id="rId14" Type="http://schemas.openxmlformats.org/officeDocument/2006/relationships/image" Target="../media/image49.png"/><Relationship Id="rId22" Type="http://schemas.openxmlformats.org/officeDocument/2006/relationships/image" Target="../media/image53.png"/><Relationship Id="rId27" Type="http://schemas.openxmlformats.org/officeDocument/2006/relationships/customXml" Target="../ink/ink19.xml"/><Relationship Id="rId30" Type="http://schemas.openxmlformats.org/officeDocument/2006/relationships/image" Target="../media/image57.png"/><Relationship Id="rId35" Type="http://schemas.openxmlformats.org/officeDocument/2006/relationships/customXml" Target="../ink/ink23.xml"/><Relationship Id="rId43" Type="http://schemas.openxmlformats.org/officeDocument/2006/relationships/customXml" Target="../ink/ink27.xml"/><Relationship Id="rId48" Type="http://schemas.openxmlformats.org/officeDocument/2006/relationships/image" Target="../media/image66.png"/><Relationship Id="rId56" Type="http://schemas.openxmlformats.org/officeDocument/2006/relationships/image" Target="../media/image70.png"/><Relationship Id="rId64" Type="http://schemas.openxmlformats.org/officeDocument/2006/relationships/image" Target="../media/image74.png"/><Relationship Id="rId69" Type="http://schemas.openxmlformats.org/officeDocument/2006/relationships/customXml" Target="../ink/ink40.xml"/><Relationship Id="rId77" Type="http://schemas.openxmlformats.org/officeDocument/2006/relationships/customXml" Target="../ink/ink44.xml"/><Relationship Id="rId8" Type="http://schemas.openxmlformats.org/officeDocument/2006/relationships/image" Target="../media/image46.png"/><Relationship Id="rId51" Type="http://schemas.openxmlformats.org/officeDocument/2006/relationships/customXml" Target="../ink/ink31.xml"/><Relationship Id="rId72" Type="http://schemas.openxmlformats.org/officeDocument/2006/relationships/image" Target="../media/image78.png"/><Relationship Id="rId80" Type="http://schemas.openxmlformats.org/officeDocument/2006/relationships/image" Target="../media/image82.png"/><Relationship Id="rId85" Type="http://schemas.openxmlformats.org/officeDocument/2006/relationships/customXml" Target="../ink/ink48.xml"/><Relationship Id="rId93" Type="http://schemas.openxmlformats.org/officeDocument/2006/relationships/customXml" Target="../ink/ink52.xml"/><Relationship Id="rId3" Type="http://schemas.openxmlformats.org/officeDocument/2006/relationships/customXml" Target="../ink/ink7.xml"/><Relationship Id="rId12" Type="http://schemas.openxmlformats.org/officeDocument/2006/relationships/image" Target="../media/image48.png"/><Relationship Id="rId17" Type="http://schemas.openxmlformats.org/officeDocument/2006/relationships/customXml" Target="../ink/ink14.xml"/><Relationship Id="rId25" Type="http://schemas.openxmlformats.org/officeDocument/2006/relationships/customXml" Target="../ink/ink18.xml"/><Relationship Id="rId33" Type="http://schemas.openxmlformats.org/officeDocument/2006/relationships/customXml" Target="../ink/ink22.xml"/><Relationship Id="rId38" Type="http://schemas.openxmlformats.org/officeDocument/2006/relationships/image" Target="../media/image61.png"/><Relationship Id="rId46" Type="http://schemas.openxmlformats.org/officeDocument/2006/relationships/image" Target="../media/image65.png"/><Relationship Id="rId59" Type="http://schemas.openxmlformats.org/officeDocument/2006/relationships/customXml" Target="../ink/ink35.xml"/><Relationship Id="rId67" Type="http://schemas.openxmlformats.org/officeDocument/2006/relationships/customXml" Target="../ink/ink39.xml"/><Relationship Id="rId20" Type="http://schemas.openxmlformats.org/officeDocument/2006/relationships/image" Target="../media/image52.png"/><Relationship Id="rId41" Type="http://schemas.openxmlformats.org/officeDocument/2006/relationships/customXml" Target="../ink/ink26.xml"/><Relationship Id="rId54" Type="http://schemas.openxmlformats.org/officeDocument/2006/relationships/image" Target="../media/image69.png"/><Relationship Id="rId62" Type="http://schemas.openxmlformats.org/officeDocument/2006/relationships/image" Target="../media/image73.png"/><Relationship Id="rId70" Type="http://schemas.openxmlformats.org/officeDocument/2006/relationships/image" Target="../media/image77.png"/><Relationship Id="rId75" Type="http://schemas.openxmlformats.org/officeDocument/2006/relationships/customXml" Target="../ink/ink43.xml"/><Relationship Id="rId83" Type="http://schemas.openxmlformats.org/officeDocument/2006/relationships/customXml" Target="../ink/ink47.xml"/><Relationship Id="rId88" Type="http://schemas.openxmlformats.org/officeDocument/2006/relationships/image" Target="../media/image86.png"/><Relationship Id="rId91" Type="http://schemas.openxmlformats.org/officeDocument/2006/relationships/customXml" Target="../ink/ink51.xml"/><Relationship Id="rId96"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45.png"/><Relationship Id="rId15" Type="http://schemas.openxmlformats.org/officeDocument/2006/relationships/customXml" Target="../ink/ink13.xml"/><Relationship Id="rId23" Type="http://schemas.openxmlformats.org/officeDocument/2006/relationships/customXml" Target="../ink/ink17.xml"/><Relationship Id="rId28" Type="http://schemas.openxmlformats.org/officeDocument/2006/relationships/image" Target="../media/image56.png"/><Relationship Id="rId36" Type="http://schemas.openxmlformats.org/officeDocument/2006/relationships/image" Target="../media/image60.png"/><Relationship Id="rId49" Type="http://schemas.openxmlformats.org/officeDocument/2006/relationships/customXml" Target="../ink/ink30.xml"/><Relationship Id="rId57" Type="http://schemas.openxmlformats.org/officeDocument/2006/relationships/customXml" Target="../ink/ink34.xml"/><Relationship Id="rId10" Type="http://schemas.openxmlformats.org/officeDocument/2006/relationships/image" Target="../media/image47.png"/><Relationship Id="rId31" Type="http://schemas.openxmlformats.org/officeDocument/2006/relationships/customXml" Target="../ink/ink21.xml"/><Relationship Id="rId44" Type="http://schemas.openxmlformats.org/officeDocument/2006/relationships/image" Target="../media/image64.png"/><Relationship Id="rId52" Type="http://schemas.openxmlformats.org/officeDocument/2006/relationships/image" Target="../media/image68.png"/><Relationship Id="rId60" Type="http://schemas.openxmlformats.org/officeDocument/2006/relationships/image" Target="../media/image72.png"/><Relationship Id="rId65" Type="http://schemas.openxmlformats.org/officeDocument/2006/relationships/customXml" Target="../ink/ink38.xml"/><Relationship Id="rId73" Type="http://schemas.openxmlformats.org/officeDocument/2006/relationships/customXml" Target="../ink/ink42.xml"/><Relationship Id="rId78" Type="http://schemas.openxmlformats.org/officeDocument/2006/relationships/image" Target="../media/image81.png"/><Relationship Id="rId81" Type="http://schemas.openxmlformats.org/officeDocument/2006/relationships/customXml" Target="../ink/ink46.xml"/><Relationship Id="rId86" Type="http://schemas.openxmlformats.org/officeDocument/2006/relationships/image" Target="../media/image85.png"/><Relationship Id="rId94" Type="http://schemas.openxmlformats.org/officeDocument/2006/relationships/image" Target="../media/image89.png"/><Relationship Id="rId4" Type="http://schemas.openxmlformats.org/officeDocument/2006/relationships/image" Target="../media/image44.png"/><Relationship Id="rId9" Type="http://schemas.openxmlformats.org/officeDocument/2006/relationships/customXml" Target="../ink/ink10.xml"/></Relationships>
</file>

<file path=ppt/slides/_rels/slide3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6.jpeg"/><Relationship Id="rId2" Type="http://schemas.openxmlformats.org/officeDocument/2006/relationships/image" Target="../media/image10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hyperlink" Target="https://www.google.com.vn/url?sa=t&amp;rct=j&amp;q=&amp;esrc=s&amp;source=web&amp;cd=&amp;cad=rja&amp;uact=8&amp;ved=2ahUKEwjJmt272IrsAhUZK6YKHZSEDI4QFjAaegQIBxAB&amp;url=https://www.sparkfun.com/products/15569&amp;usg=AOvVaw1oODWV-v_6mk-66BbjZd4m" TargetMode="External"/><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4.xml"/><Relationship Id="rId4" Type="http://schemas.openxmlformats.org/officeDocument/2006/relationships/image" Target="../media/image14.gif"/></Relationships>
</file>

<file path=ppt/slides/_rels/slide9.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9486"/>
            <a:ext cx="10515600" cy="674970"/>
          </a:xfrm>
        </p:spPr>
        <p:txBody>
          <a:bodyPr/>
          <a:lstStyle/>
          <a:p>
            <a:r>
              <a:rPr lang="en-US"/>
              <a:t>Giới </a:t>
            </a:r>
            <a:r>
              <a:rPr lang="en-US" dirty="0" err="1"/>
              <a:t>thiệu</a:t>
            </a:r>
            <a:r>
              <a:rPr lang="en-US" dirty="0"/>
              <a:t> </a:t>
            </a:r>
            <a:r>
              <a:rPr lang="en-US" dirty="0" err="1"/>
              <a:t>về</a:t>
            </a:r>
            <a:r>
              <a:rPr lang="en-US" dirty="0"/>
              <a:t> IC 74HC595</a:t>
            </a:r>
          </a:p>
        </p:txBody>
      </p:sp>
      <p:sp>
        <p:nvSpPr>
          <p:cNvPr id="3" name="Content Placeholder 2"/>
          <p:cNvSpPr>
            <a:spLocks noGrp="1"/>
          </p:cNvSpPr>
          <p:nvPr>
            <p:ph idx="1"/>
          </p:nvPr>
        </p:nvSpPr>
        <p:spPr/>
        <p:txBody>
          <a:bodyPr/>
          <a:lstStyle/>
          <a:p>
            <a:r>
              <a:rPr lang="en-US" dirty="0"/>
              <a:t>8-bit serial input </a:t>
            </a:r>
          </a:p>
          <a:p>
            <a:r>
              <a:rPr lang="en-US" dirty="0"/>
              <a:t>8-bit serial or </a:t>
            </a:r>
            <a:r>
              <a:rPr lang="en-US"/>
              <a:t>parallel output</a:t>
            </a:r>
            <a:endParaRPr lang="en-US" dirty="0"/>
          </a:p>
        </p:txBody>
      </p:sp>
      <p:pic>
        <p:nvPicPr>
          <p:cNvPr id="1026" name="Picture 2" descr="ss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56399"/>
            <a:ext cx="7864455" cy="33555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7578047" y="1950720"/>
            <a:ext cx="3775753" cy="2987040"/>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5A468093-8092-ECD5-9BA8-E1220FB35284}"/>
                  </a:ext>
                </a:extLst>
              </p14:cNvPr>
              <p14:cNvContentPartPr/>
              <p14:nvPr/>
            </p14:nvContentPartPr>
            <p14:xfrm>
              <a:off x="3181320" y="4781520"/>
              <a:ext cx="1391040" cy="219600"/>
            </p14:xfrm>
          </p:contentPart>
        </mc:Choice>
        <mc:Fallback xmlns="">
          <p:pic>
            <p:nvPicPr>
              <p:cNvPr id="4" name="Ink 3">
                <a:extLst>
                  <a:ext uri="{FF2B5EF4-FFF2-40B4-BE49-F238E27FC236}">
                    <a16:creationId xmlns:a16="http://schemas.microsoft.com/office/drawing/2014/main" id="{5A468093-8092-ECD5-9BA8-E1220FB35284}"/>
                  </a:ext>
                </a:extLst>
              </p:cNvPr>
              <p:cNvPicPr/>
              <p:nvPr/>
            </p:nvPicPr>
            <p:blipFill>
              <a:blip r:embed="rId5"/>
              <a:stretch>
                <a:fillRect/>
              </a:stretch>
            </p:blipFill>
            <p:spPr>
              <a:xfrm>
                <a:off x="3165480" y="4718160"/>
                <a:ext cx="1422360"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044986F5-65BA-A238-9C09-D0B8A68DEC23}"/>
                  </a:ext>
                </a:extLst>
              </p14:cNvPr>
              <p14:cNvContentPartPr/>
              <p14:nvPr/>
            </p14:nvContentPartPr>
            <p14:xfrm>
              <a:off x="1571760" y="3228840"/>
              <a:ext cx="3115080" cy="2514960"/>
            </p14:xfrm>
          </p:contentPart>
        </mc:Choice>
        <mc:Fallback xmlns="">
          <p:pic>
            <p:nvPicPr>
              <p:cNvPr id="5" name="Ink 4">
                <a:extLst>
                  <a:ext uri="{FF2B5EF4-FFF2-40B4-BE49-F238E27FC236}">
                    <a16:creationId xmlns:a16="http://schemas.microsoft.com/office/drawing/2014/main" id="{044986F5-65BA-A238-9C09-D0B8A68DEC23}"/>
                  </a:ext>
                </a:extLst>
              </p:cNvPr>
              <p:cNvPicPr/>
              <p:nvPr/>
            </p:nvPicPr>
            <p:blipFill>
              <a:blip r:embed="rId7"/>
              <a:stretch>
                <a:fillRect/>
              </a:stretch>
            </p:blipFill>
            <p:spPr>
              <a:xfrm>
                <a:off x="1562400" y="3219480"/>
                <a:ext cx="3133800" cy="2533680"/>
              </a:xfrm>
              <a:prstGeom prst="rect">
                <a:avLst/>
              </a:prstGeom>
            </p:spPr>
          </p:pic>
        </mc:Fallback>
      </mc:AlternateContent>
    </p:spTree>
    <p:extLst>
      <p:ext uri="{BB962C8B-B14F-4D97-AF65-F5344CB8AC3E}">
        <p14:creationId xmlns:p14="http://schemas.microsoft.com/office/powerpoint/2010/main" val="1412650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Lập</a:t>
            </a:r>
            <a:r>
              <a:rPr lang="en-US" dirty="0"/>
              <a:t> </a:t>
            </a:r>
            <a:r>
              <a:rPr lang="en-US" dirty="0" err="1"/>
              <a:t>trình</a:t>
            </a:r>
            <a:r>
              <a:rPr lang="en-US" dirty="0"/>
              <a:t> Led ma </a:t>
            </a:r>
            <a:r>
              <a:rPr lang="en-US" dirty="0" err="1"/>
              <a:t>trận</a:t>
            </a:r>
            <a:r>
              <a:rPr lang="en-US" dirty="0"/>
              <a:t> </a:t>
            </a:r>
            <a:r>
              <a:rPr lang="en-US" dirty="0" err="1"/>
              <a:t>với</a:t>
            </a:r>
            <a:r>
              <a:rPr lang="en-US" dirty="0"/>
              <a:t> IC74CH595</a:t>
            </a:r>
          </a:p>
        </p:txBody>
      </p:sp>
      <p:sp>
        <p:nvSpPr>
          <p:cNvPr id="3" name="Content Placeholder 2"/>
          <p:cNvSpPr>
            <a:spLocks noGrp="1"/>
          </p:cNvSpPr>
          <p:nvPr>
            <p:ph idx="1"/>
          </p:nvPr>
        </p:nvSpPr>
        <p:spPr/>
        <p:txBody>
          <a:bodyPr>
            <a:normAutofit/>
          </a:bodyPr>
          <a:lstStyle/>
          <a:p>
            <a:r>
              <a:rPr lang="en-US" b="1" dirty="0" err="1"/>
              <a:t>Ví</a:t>
            </a:r>
            <a:r>
              <a:rPr lang="en-US" b="1" dirty="0"/>
              <a:t> </a:t>
            </a:r>
            <a:r>
              <a:rPr lang="en-US" b="1" dirty="0" err="1"/>
              <a:t>dụ</a:t>
            </a:r>
            <a:r>
              <a:rPr lang="en-US" b="1" dirty="0"/>
              <a:t>: </a:t>
            </a:r>
            <a:r>
              <a:rPr lang="en-US" b="1" dirty="0" err="1"/>
              <a:t>để</a:t>
            </a:r>
            <a:r>
              <a:rPr lang="en-US" b="1" dirty="0"/>
              <a:t> </a:t>
            </a:r>
            <a:r>
              <a:rPr lang="en-US" b="1" dirty="0" err="1"/>
              <a:t>hiện</a:t>
            </a:r>
            <a:r>
              <a:rPr lang="en-US" b="1" dirty="0"/>
              <a:t> </a:t>
            </a:r>
            <a:r>
              <a:rPr lang="en-US" b="1" dirty="0" err="1"/>
              <a:t>chữ</a:t>
            </a:r>
            <a:r>
              <a:rPr lang="en-US" b="1" dirty="0"/>
              <a:t> A</a:t>
            </a:r>
          </a:p>
          <a:p>
            <a:r>
              <a:rPr lang="en-US" dirty="0" err="1"/>
              <a:t>Thuật</a:t>
            </a:r>
            <a:r>
              <a:rPr lang="en-US" dirty="0"/>
              <a:t> </a:t>
            </a:r>
            <a:r>
              <a:rPr lang="en-US" dirty="0" err="1"/>
              <a:t>toán</a:t>
            </a:r>
            <a:r>
              <a:rPr lang="en-US" dirty="0"/>
              <a:t> (</a:t>
            </a:r>
            <a:r>
              <a:rPr lang="en-US" dirty="0" err="1"/>
              <a:t>quét</a:t>
            </a:r>
            <a:r>
              <a:rPr lang="en-US" dirty="0"/>
              <a:t> </a:t>
            </a:r>
            <a:r>
              <a:rPr lang="en-US" dirty="0" err="1"/>
              <a:t>dòng</a:t>
            </a:r>
            <a:r>
              <a:rPr lang="en-US" dirty="0"/>
              <a:t>)</a:t>
            </a:r>
          </a:p>
          <a:p>
            <a:pPr lvl="1"/>
            <a:r>
              <a:rPr lang="en-US" dirty="0" err="1"/>
              <a:t>Lần</a:t>
            </a:r>
            <a:r>
              <a:rPr lang="en-US" dirty="0"/>
              <a:t> </a:t>
            </a:r>
            <a:r>
              <a:rPr lang="en-US" dirty="0" err="1"/>
              <a:t>lượt</a:t>
            </a:r>
            <a:r>
              <a:rPr lang="en-US" dirty="0"/>
              <a:t> </a:t>
            </a:r>
            <a:r>
              <a:rPr lang="en-US" dirty="0" err="1"/>
              <a:t>sáng</a:t>
            </a:r>
            <a:r>
              <a:rPr lang="en-US" dirty="0"/>
              <a:t> </a:t>
            </a:r>
            <a:r>
              <a:rPr lang="en-US" dirty="0" err="1"/>
              <a:t>từng</a:t>
            </a:r>
            <a:r>
              <a:rPr lang="en-US" dirty="0"/>
              <a:t> </a:t>
            </a:r>
            <a:r>
              <a:rPr lang="en-US" dirty="0" err="1"/>
              <a:t>dòng</a:t>
            </a:r>
            <a:endParaRPr lang="en-US" dirty="0"/>
          </a:p>
          <a:p>
            <a:pPr lvl="2"/>
            <a:r>
              <a:rPr lang="en-US" dirty="0" err="1"/>
              <a:t>Lần</a:t>
            </a:r>
            <a:r>
              <a:rPr lang="en-US" dirty="0"/>
              <a:t> 1, sang </a:t>
            </a:r>
            <a:r>
              <a:rPr lang="en-US" dirty="0" err="1"/>
              <a:t>dòng</a:t>
            </a:r>
            <a:r>
              <a:rPr lang="en-US" dirty="0"/>
              <a:t> 1</a:t>
            </a:r>
          </a:p>
          <a:p>
            <a:pPr lvl="2"/>
            <a:r>
              <a:rPr lang="en-US" dirty="0" err="1"/>
              <a:t>Lần</a:t>
            </a:r>
            <a:r>
              <a:rPr lang="en-US" dirty="0"/>
              <a:t> 2, sang </a:t>
            </a:r>
            <a:r>
              <a:rPr lang="en-US" dirty="0" err="1"/>
              <a:t>dòng</a:t>
            </a:r>
            <a:r>
              <a:rPr lang="en-US" dirty="0"/>
              <a:t> 2</a:t>
            </a:r>
          </a:p>
          <a:p>
            <a:pPr lvl="2"/>
            <a:r>
              <a:rPr lang="en-US" dirty="0"/>
              <a:t>..</a:t>
            </a:r>
          </a:p>
          <a:p>
            <a:pPr lvl="2"/>
            <a:r>
              <a:rPr lang="en-US" dirty="0" err="1"/>
              <a:t>Lần</a:t>
            </a:r>
            <a:r>
              <a:rPr lang="en-US" dirty="0"/>
              <a:t> 8, sang </a:t>
            </a:r>
            <a:r>
              <a:rPr lang="en-US" dirty="0" err="1"/>
              <a:t>dòng</a:t>
            </a:r>
            <a:r>
              <a:rPr lang="en-US" dirty="0"/>
              <a:t> 8</a:t>
            </a:r>
          </a:p>
          <a:p>
            <a:pPr lvl="2"/>
            <a:endParaRPr lang="en-US" dirty="0"/>
          </a:p>
          <a:p>
            <a:pPr lvl="2"/>
            <a:r>
              <a:rPr lang="en-US" dirty="0" err="1"/>
              <a:t>Tổng</a:t>
            </a:r>
            <a:r>
              <a:rPr lang="en-US" dirty="0"/>
              <a:t> </a:t>
            </a:r>
            <a:r>
              <a:rPr lang="en-US" dirty="0" err="1"/>
              <a:t>quát</a:t>
            </a:r>
            <a:endParaRPr lang="en-US" dirty="0"/>
          </a:p>
          <a:p>
            <a:pPr marL="914400" lvl="2" indent="0">
              <a:buNone/>
            </a:pPr>
            <a:r>
              <a:rPr lang="en-US" b="1" dirty="0" err="1"/>
              <a:t>Sáng</a:t>
            </a:r>
            <a:r>
              <a:rPr lang="en-US" b="1" dirty="0"/>
              <a:t> </a:t>
            </a:r>
            <a:r>
              <a:rPr lang="en-US" b="1" dirty="0" err="1"/>
              <a:t>dòng</a:t>
            </a:r>
            <a:r>
              <a:rPr lang="en-US" b="1" dirty="0"/>
              <a:t> I</a:t>
            </a:r>
          </a:p>
          <a:p>
            <a:pPr marL="914400" lvl="2" indent="0">
              <a:buNone/>
            </a:pPr>
            <a:r>
              <a:rPr lang="en-US" b="1" dirty="0">
                <a:solidFill>
                  <a:schemeClr val="accent1">
                    <a:lumMod val="60000"/>
                    <a:lumOff val="40000"/>
                  </a:schemeClr>
                </a:solidFill>
              </a:rPr>
              <a:t>     </a:t>
            </a:r>
            <a:r>
              <a:rPr lang="en-US" b="1" dirty="0" err="1">
                <a:solidFill>
                  <a:schemeClr val="accent1">
                    <a:lumMod val="60000"/>
                    <a:lumOff val="40000"/>
                  </a:schemeClr>
                </a:solidFill>
              </a:rPr>
              <a:t>shiftOut</a:t>
            </a:r>
            <a:r>
              <a:rPr lang="en-US" b="1" dirty="0">
                <a:solidFill>
                  <a:schemeClr val="accent1">
                    <a:lumMod val="60000"/>
                    <a:lumOff val="40000"/>
                  </a:schemeClr>
                </a:solidFill>
              </a:rPr>
              <a:t> </a:t>
            </a:r>
            <a:r>
              <a:rPr lang="en-US" b="1" dirty="0" err="1">
                <a:solidFill>
                  <a:schemeClr val="accent1">
                    <a:lumMod val="60000"/>
                    <a:lumOff val="40000"/>
                  </a:schemeClr>
                </a:solidFill>
              </a:rPr>
              <a:t>dữ</a:t>
            </a:r>
            <a:r>
              <a:rPr lang="en-US" b="1" dirty="0">
                <a:solidFill>
                  <a:schemeClr val="accent1">
                    <a:lumMod val="60000"/>
                    <a:lumOff val="40000"/>
                  </a:schemeClr>
                </a:solidFill>
              </a:rPr>
              <a:t> </a:t>
            </a:r>
            <a:r>
              <a:rPr lang="en-US" b="1" dirty="0" err="1">
                <a:solidFill>
                  <a:schemeClr val="accent1">
                    <a:lumMod val="60000"/>
                    <a:lumOff val="40000"/>
                  </a:schemeClr>
                </a:solidFill>
              </a:rPr>
              <a:t>liệu</a:t>
            </a:r>
            <a:r>
              <a:rPr lang="en-US" b="1" dirty="0">
                <a:solidFill>
                  <a:schemeClr val="accent1">
                    <a:lumMod val="60000"/>
                    <a:lumOff val="40000"/>
                  </a:schemeClr>
                </a:solidFill>
              </a:rPr>
              <a:t> </a:t>
            </a:r>
            <a:r>
              <a:rPr lang="en-US" b="1" dirty="0" err="1">
                <a:solidFill>
                  <a:schemeClr val="accent1">
                    <a:lumMod val="60000"/>
                    <a:lumOff val="40000"/>
                  </a:schemeClr>
                </a:solidFill>
              </a:rPr>
              <a:t>dòng</a:t>
            </a:r>
            <a:endParaRPr lang="en-US" b="1" dirty="0">
              <a:solidFill>
                <a:schemeClr val="accent1">
                  <a:lumMod val="60000"/>
                  <a:lumOff val="40000"/>
                </a:schemeClr>
              </a:solidFill>
            </a:endParaRPr>
          </a:p>
          <a:p>
            <a:pPr marL="914400" lvl="2" indent="0">
              <a:buNone/>
            </a:pPr>
            <a:r>
              <a:rPr lang="en-US" b="1" dirty="0">
                <a:solidFill>
                  <a:schemeClr val="accent1">
                    <a:lumMod val="60000"/>
                    <a:lumOff val="40000"/>
                  </a:schemeClr>
                </a:solidFill>
              </a:rPr>
              <a:t>     </a:t>
            </a:r>
            <a:r>
              <a:rPr lang="en-US" b="1" dirty="0" err="1">
                <a:solidFill>
                  <a:schemeClr val="accent1">
                    <a:lumMod val="60000"/>
                    <a:lumOff val="40000"/>
                  </a:schemeClr>
                </a:solidFill>
              </a:rPr>
              <a:t>chọn</a:t>
            </a:r>
            <a:r>
              <a:rPr lang="en-US" b="1" dirty="0">
                <a:solidFill>
                  <a:schemeClr val="accent1">
                    <a:lumMod val="60000"/>
                    <a:lumOff val="40000"/>
                  </a:schemeClr>
                </a:solidFill>
              </a:rPr>
              <a:t> </a:t>
            </a:r>
            <a:r>
              <a:rPr lang="en-US" b="1" dirty="0" err="1">
                <a:solidFill>
                  <a:schemeClr val="accent1">
                    <a:lumMod val="60000"/>
                    <a:lumOff val="40000"/>
                  </a:schemeClr>
                </a:solidFill>
              </a:rPr>
              <a:t>dòng</a:t>
            </a:r>
            <a:r>
              <a:rPr lang="en-US" b="1" dirty="0">
                <a:solidFill>
                  <a:schemeClr val="accent1">
                    <a:lumMod val="60000"/>
                    <a:lumOff val="40000"/>
                  </a:schemeClr>
                </a:solidFill>
              </a:rPr>
              <a:t> </a:t>
            </a:r>
            <a:r>
              <a:rPr lang="en-US" b="1" dirty="0" err="1">
                <a:solidFill>
                  <a:schemeClr val="accent1">
                    <a:lumMod val="60000"/>
                    <a:lumOff val="40000"/>
                  </a:schemeClr>
                </a:solidFill>
              </a:rPr>
              <a:t>sáng</a:t>
            </a:r>
            <a:endParaRPr lang="en-US" b="1" dirty="0">
              <a:solidFill>
                <a:schemeClr val="accent1">
                  <a:lumMod val="60000"/>
                  <a:lumOff val="40000"/>
                </a:schemeClr>
              </a:solidFill>
            </a:endParaRPr>
          </a:p>
          <a:p>
            <a:pPr marL="914400" lvl="2" indent="0">
              <a:buNone/>
            </a:pPr>
            <a:r>
              <a:rPr lang="en-US" b="1" dirty="0">
                <a:solidFill>
                  <a:schemeClr val="accent1">
                    <a:lumMod val="60000"/>
                    <a:lumOff val="40000"/>
                  </a:schemeClr>
                </a:solidFill>
              </a:rPr>
              <a:t>     delay</a:t>
            </a:r>
          </a:p>
        </p:txBody>
      </p:sp>
      <p:pic>
        <p:nvPicPr>
          <p:cNvPr id="4" name="Picture 6" descr="https://3.bp.blogspot.com/-eQYRjW_PnqI/VvyNuFkcdJI/AAAAAAAAAzs/924hZ1D5orYoJQ1pbFl-Q24xd7DkoatkA/s320/m4.gif"/>
          <p:cNvPicPr>
            <a:picLocks noChangeAspect="1" noChangeArrowheads="1"/>
          </p:cNvPicPr>
          <p:nvPr/>
        </p:nvPicPr>
        <p:blipFill rotWithShape="1">
          <a:blip r:embed="rId2">
            <a:extLst>
              <a:ext uri="{28A0092B-C50C-407E-A947-70E740481C1C}">
                <a14:useLocalDpi xmlns:a14="http://schemas.microsoft.com/office/drawing/2010/main" val="0"/>
              </a:ext>
            </a:extLst>
          </a:blip>
          <a:srcRect t="9003"/>
          <a:stretch/>
        </p:blipFill>
        <p:spPr bwMode="auto">
          <a:xfrm>
            <a:off x="5076968" y="2020220"/>
            <a:ext cx="4258890" cy="396214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ular Callout 4"/>
          <p:cNvSpPr/>
          <p:nvPr/>
        </p:nvSpPr>
        <p:spPr>
          <a:xfrm>
            <a:off x="9430603" y="1282890"/>
            <a:ext cx="2429301" cy="2156346"/>
          </a:xfrm>
          <a:prstGeom prst="wedgeRectCallout">
            <a:avLst>
              <a:gd name="adj1" fmla="val -59597"/>
              <a:gd name="adj2" fmla="val -1268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Sáng</a:t>
            </a:r>
            <a:r>
              <a:rPr lang="en-US" dirty="0"/>
              <a:t> </a:t>
            </a:r>
            <a:r>
              <a:rPr lang="en-US" dirty="0" err="1"/>
              <a:t>dòng</a:t>
            </a:r>
            <a:r>
              <a:rPr lang="en-US" dirty="0"/>
              <a:t> 0, </a:t>
            </a:r>
            <a:r>
              <a:rPr lang="en-US" dirty="0" err="1"/>
              <a:t>cần</a:t>
            </a:r>
            <a:endParaRPr lang="en-US" dirty="0"/>
          </a:p>
          <a:p>
            <a:pPr marL="285750" indent="-285750">
              <a:buFont typeface="Arial" panose="020B0604020202020204" pitchFamily="34" charset="0"/>
              <a:buChar char="•"/>
            </a:pPr>
            <a:r>
              <a:rPr lang="en-US" dirty="0" err="1"/>
              <a:t>Ghi</a:t>
            </a:r>
            <a:r>
              <a:rPr lang="en-US" dirty="0"/>
              <a:t> </a:t>
            </a:r>
            <a:r>
              <a:rPr lang="en-US" dirty="0" err="1"/>
              <a:t>mức</a:t>
            </a:r>
            <a:r>
              <a:rPr lang="en-US" dirty="0"/>
              <a:t> </a:t>
            </a:r>
            <a:r>
              <a:rPr lang="en-US" b="1" dirty="0"/>
              <a:t>Cao </a:t>
            </a:r>
            <a:r>
              <a:rPr lang="en-US" dirty="0" err="1"/>
              <a:t>vào</a:t>
            </a:r>
            <a:r>
              <a:rPr lang="en-US" dirty="0"/>
              <a:t> </a:t>
            </a:r>
            <a:r>
              <a:rPr lang="en-US" dirty="0" err="1"/>
              <a:t>các</a:t>
            </a:r>
            <a:r>
              <a:rPr lang="en-US" dirty="0"/>
              <a:t> </a:t>
            </a:r>
            <a:r>
              <a:rPr lang="en-US" dirty="0" err="1"/>
              <a:t>chân</a:t>
            </a:r>
            <a:r>
              <a:rPr lang="en-US" dirty="0"/>
              <a:t> (</a:t>
            </a:r>
            <a:r>
              <a:rPr lang="en-US" dirty="0" err="1"/>
              <a:t>cột</a:t>
            </a:r>
            <a:r>
              <a:rPr lang="en-US" dirty="0"/>
              <a:t>) 2,3,4,5; </a:t>
            </a:r>
            <a:r>
              <a:rPr lang="en-US" dirty="0" err="1"/>
              <a:t>mức</a:t>
            </a:r>
            <a:r>
              <a:rPr lang="en-US" dirty="0"/>
              <a:t> </a:t>
            </a:r>
            <a:r>
              <a:rPr lang="en-US" b="1" dirty="0" err="1"/>
              <a:t>Thấp</a:t>
            </a:r>
            <a:r>
              <a:rPr lang="en-US" b="1" dirty="0"/>
              <a:t> </a:t>
            </a:r>
            <a:r>
              <a:rPr lang="en-US" dirty="0" err="1"/>
              <a:t>vào</a:t>
            </a:r>
            <a:r>
              <a:rPr lang="en-US" dirty="0"/>
              <a:t> </a:t>
            </a:r>
            <a:r>
              <a:rPr lang="en-US" dirty="0" err="1"/>
              <a:t>các</a:t>
            </a:r>
            <a:r>
              <a:rPr lang="en-US" dirty="0"/>
              <a:t> </a:t>
            </a:r>
            <a:r>
              <a:rPr lang="en-US" dirty="0" err="1"/>
              <a:t>cột</a:t>
            </a:r>
            <a:r>
              <a:rPr lang="en-US" dirty="0"/>
              <a:t>  0,1,6,7</a:t>
            </a:r>
          </a:p>
          <a:p>
            <a:pPr marL="285750" indent="-285750">
              <a:buFont typeface="Arial" panose="020B0604020202020204" pitchFamily="34" charset="0"/>
              <a:buChar char="•"/>
            </a:pPr>
            <a:r>
              <a:rPr lang="en-US" dirty="0" err="1"/>
              <a:t>Ghi</a:t>
            </a:r>
            <a:r>
              <a:rPr lang="en-US" dirty="0"/>
              <a:t> </a:t>
            </a:r>
            <a:r>
              <a:rPr lang="en-US" dirty="0" err="1"/>
              <a:t>mức</a:t>
            </a:r>
            <a:r>
              <a:rPr lang="en-US" dirty="0"/>
              <a:t> </a:t>
            </a:r>
            <a:r>
              <a:rPr lang="en-US" b="1" dirty="0" err="1"/>
              <a:t>Thấp</a:t>
            </a:r>
            <a:r>
              <a:rPr lang="en-US" dirty="0"/>
              <a:t> </a:t>
            </a:r>
            <a:r>
              <a:rPr lang="en-US" dirty="0" err="1"/>
              <a:t>vào</a:t>
            </a:r>
            <a:r>
              <a:rPr lang="en-US" dirty="0"/>
              <a:t> hang 0, </a:t>
            </a:r>
            <a:r>
              <a:rPr lang="en-US" dirty="0" err="1"/>
              <a:t>mức</a:t>
            </a:r>
            <a:r>
              <a:rPr lang="en-US" dirty="0"/>
              <a:t> </a:t>
            </a:r>
            <a:r>
              <a:rPr lang="en-US" b="1" dirty="0"/>
              <a:t>Cao</a:t>
            </a:r>
            <a:r>
              <a:rPr lang="en-US" dirty="0"/>
              <a:t> </a:t>
            </a:r>
            <a:r>
              <a:rPr lang="en-US" dirty="0" err="1"/>
              <a:t>vào</a:t>
            </a:r>
            <a:r>
              <a:rPr lang="en-US" dirty="0"/>
              <a:t> </a:t>
            </a:r>
            <a:r>
              <a:rPr lang="en-US" dirty="0" err="1"/>
              <a:t>các</a:t>
            </a:r>
            <a:r>
              <a:rPr lang="en-US" dirty="0"/>
              <a:t> hang </a:t>
            </a:r>
            <a:r>
              <a:rPr lang="en-US" dirty="0" err="1"/>
              <a:t>còn</a:t>
            </a:r>
            <a:r>
              <a:rPr lang="en-US" dirty="0"/>
              <a:t> </a:t>
            </a:r>
            <a:r>
              <a:rPr lang="en-US" dirty="0" err="1"/>
              <a:t>lại</a:t>
            </a:r>
            <a:r>
              <a:rPr lang="en-US" dirty="0"/>
              <a:t> </a:t>
            </a:r>
          </a:p>
        </p:txBody>
      </p:sp>
      <p:sp>
        <p:nvSpPr>
          <p:cNvPr id="6" name="TextBox 5"/>
          <p:cNvSpPr txBox="1"/>
          <p:nvPr/>
        </p:nvSpPr>
        <p:spPr>
          <a:xfrm>
            <a:off x="5431020" y="1635606"/>
            <a:ext cx="3999583" cy="369332"/>
          </a:xfrm>
          <a:prstGeom prst="rect">
            <a:avLst/>
          </a:prstGeom>
          <a:noFill/>
        </p:spPr>
        <p:txBody>
          <a:bodyPr wrap="square" rtlCol="0">
            <a:spAutoFit/>
          </a:bodyPr>
          <a:lstStyle/>
          <a:p>
            <a:r>
              <a:rPr lang="en-US" b="1" dirty="0"/>
              <a:t>0        1        2       3        4        5      6       7 </a:t>
            </a:r>
          </a:p>
        </p:txBody>
      </p:sp>
      <p:sp>
        <p:nvSpPr>
          <p:cNvPr id="7" name="TextBox 6"/>
          <p:cNvSpPr txBox="1"/>
          <p:nvPr/>
        </p:nvSpPr>
        <p:spPr>
          <a:xfrm>
            <a:off x="4841369" y="2199533"/>
            <a:ext cx="586065" cy="3970318"/>
          </a:xfrm>
          <a:prstGeom prst="rect">
            <a:avLst/>
          </a:prstGeom>
          <a:noFill/>
        </p:spPr>
        <p:txBody>
          <a:bodyPr wrap="square" rtlCol="0">
            <a:spAutoFit/>
          </a:bodyPr>
          <a:lstStyle/>
          <a:p>
            <a:r>
              <a:rPr lang="en-US" sz="2000" dirty="0"/>
              <a:t>0</a:t>
            </a:r>
          </a:p>
          <a:p>
            <a:endParaRPr lang="en-US" sz="1050" dirty="0"/>
          </a:p>
          <a:p>
            <a:r>
              <a:rPr lang="en-US" sz="2000" dirty="0"/>
              <a:t>1</a:t>
            </a:r>
          </a:p>
          <a:p>
            <a:endParaRPr lang="en-US" sz="1200" dirty="0"/>
          </a:p>
          <a:p>
            <a:r>
              <a:rPr lang="en-US" sz="2000" dirty="0"/>
              <a:t>2</a:t>
            </a:r>
          </a:p>
          <a:p>
            <a:endParaRPr lang="en-US" sz="1400" dirty="0"/>
          </a:p>
          <a:p>
            <a:r>
              <a:rPr lang="en-US" sz="2000" dirty="0"/>
              <a:t>3</a:t>
            </a:r>
          </a:p>
          <a:p>
            <a:endParaRPr lang="en-US" sz="1100" dirty="0"/>
          </a:p>
          <a:p>
            <a:r>
              <a:rPr lang="en-US" sz="2000" dirty="0"/>
              <a:t>4</a:t>
            </a:r>
          </a:p>
          <a:p>
            <a:endParaRPr lang="en-US" sz="1400" dirty="0"/>
          </a:p>
          <a:p>
            <a:r>
              <a:rPr lang="en-US" sz="2000" dirty="0"/>
              <a:t>5</a:t>
            </a:r>
          </a:p>
          <a:p>
            <a:endParaRPr lang="en-US" sz="1050" dirty="0"/>
          </a:p>
          <a:p>
            <a:r>
              <a:rPr lang="en-US" sz="2000" dirty="0"/>
              <a:t>6</a:t>
            </a:r>
          </a:p>
          <a:p>
            <a:endParaRPr lang="en-US" sz="1200" dirty="0"/>
          </a:p>
          <a:p>
            <a:r>
              <a:rPr lang="en-US" sz="2000" dirty="0"/>
              <a:t>7</a:t>
            </a:r>
          </a:p>
        </p:txBody>
      </p:sp>
      <p:sp>
        <p:nvSpPr>
          <p:cNvPr id="8" name="Explosion 1 7"/>
          <p:cNvSpPr/>
          <p:nvPr/>
        </p:nvSpPr>
        <p:spPr>
          <a:xfrm>
            <a:off x="9430603" y="4001293"/>
            <a:ext cx="2429301" cy="2440450"/>
          </a:xfrm>
          <a:custGeom>
            <a:avLst/>
            <a:gdLst>
              <a:gd name="connsiteX0" fmla="*/ 10800 w 21600"/>
              <a:gd name="connsiteY0" fmla="*/ 5800 h 21600"/>
              <a:gd name="connsiteX1" fmla="*/ 14522 w 21600"/>
              <a:gd name="connsiteY1" fmla="*/ 0 h 21600"/>
              <a:gd name="connsiteX2" fmla="*/ 14155 w 21600"/>
              <a:gd name="connsiteY2" fmla="*/ 5325 h 21600"/>
              <a:gd name="connsiteX3" fmla="*/ 18380 w 21600"/>
              <a:gd name="connsiteY3" fmla="*/ 4457 h 21600"/>
              <a:gd name="connsiteX4" fmla="*/ 16702 w 21600"/>
              <a:gd name="connsiteY4" fmla="*/ 7315 h 21600"/>
              <a:gd name="connsiteX5" fmla="*/ 21097 w 21600"/>
              <a:gd name="connsiteY5" fmla="*/ 8137 h 21600"/>
              <a:gd name="connsiteX6" fmla="*/ 17607 w 21600"/>
              <a:gd name="connsiteY6" fmla="*/ 10475 h 21600"/>
              <a:gd name="connsiteX7" fmla="*/ 21600 w 21600"/>
              <a:gd name="connsiteY7" fmla="*/ 13290 h 21600"/>
              <a:gd name="connsiteX8" fmla="*/ 16837 w 21600"/>
              <a:gd name="connsiteY8" fmla="*/ 12942 h 21600"/>
              <a:gd name="connsiteX9" fmla="*/ 18145 w 21600"/>
              <a:gd name="connsiteY9" fmla="*/ 18095 h 21600"/>
              <a:gd name="connsiteX10" fmla="*/ 14020 w 21600"/>
              <a:gd name="connsiteY10" fmla="*/ 14457 h 21600"/>
              <a:gd name="connsiteX11" fmla="*/ 13247 w 21600"/>
              <a:gd name="connsiteY11" fmla="*/ 19737 h 21600"/>
              <a:gd name="connsiteX12" fmla="*/ 10532 w 21600"/>
              <a:gd name="connsiteY12" fmla="*/ 14935 h 21600"/>
              <a:gd name="connsiteX13" fmla="*/ 8485 w 21600"/>
              <a:gd name="connsiteY13" fmla="*/ 21600 h 21600"/>
              <a:gd name="connsiteX14" fmla="*/ 7715 w 21600"/>
              <a:gd name="connsiteY14" fmla="*/ 15627 h 21600"/>
              <a:gd name="connsiteX15" fmla="*/ 4762 w 21600"/>
              <a:gd name="connsiteY15" fmla="*/ 17617 h 21600"/>
              <a:gd name="connsiteX16" fmla="*/ 5667 w 21600"/>
              <a:gd name="connsiteY16" fmla="*/ 13937 h 21600"/>
              <a:gd name="connsiteX17" fmla="*/ 135 w 21600"/>
              <a:gd name="connsiteY17" fmla="*/ 14587 h 21600"/>
              <a:gd name="connsiteX18" fmla="*/ 3722 w 21600"/>
              <a:gd name="connsiteY18" fmla="*/ 11775 h 21600"/>
              <a:gd name="connsiteX19" fmla="*/ 0 w 21600"/>
              <a:gd name="connsiteY19" fmla="*/ 8615 h 21600"/>
              <a:gd name="connsiteX20" fmla="*/ 4627 w 21600"/>
              <a:gd name="connsiteY20" fmla="*/ 7617 h 21600"/>
              <a:gd name="connsiteX21" fmla="*/ 370 w 21600"/>
              <a:gd name="connsiteY21" fmla="*/ 2295 h 21600"/>
              <a:gd name="connsiteX22" fmla="*/ 7312 w 21600"/>
              <a:gd name="connsiteY22" fmla="*/ 6320 h 21600"/>
              <a:gd name="connsiteX23" fmla="*/ 8352 w 21600"/>
              <a:gd name="connsiteY23" fmla="*/ 2295 h 21600"/>
              <a:gd name="connsiteX24" fmla="*/ 10800 w 21600"/>
              <a:gd name="connsiteY24" fmla="*/ 5800 h 21600"/>
              <a:gd name="connsiteX0" fmla="*/ 10800 w 21600"/>
              <a:gd name="connsiteY0" fmla="*/ 5800 h 21600"/>
              <a:gd name="connsiteX1" fmla="*/ 14522 w 21600"/>
              <a:gd name="connsiteY1" fmla="*/ 0 h 21600"/>
              <a:gd name="connsiteX2" fmla="*/ 14155 w 21600"/>
              <a:gd name="connsiteY2" fmla="*/ 5325 h 21600"/>
              <a:gd name="connsiteX3" fmla="*/ 18380 w 21600"/>
              <a:gd name="connsiteY3" fmla="*/ 4457 h 21600"/>
              <a:gd name="connsiteX4" fmla="*/ 16702 w 21600"/>
              <a:gd name="connsiteY4" fmla="*/ 7315 h 21600"/>
              <a:gd name="connsiteX5" fmla="*/ 21097 w 21600"/>
              <a:gd name="connsiteY5" fmla="*/ 8137 h 21600"/>
              <a:gd name="connsiteX6" fmla="*/ 17607 w 21600"/>
              <a:gd name="connsiteY6" fmla="*/ 10475 h 21600"/>
              <a:gd name="connsiteX7" fmla="*/ 21600 w 21600"/>
              <a:gd name="connsiteY7" fmla="*/ 13290 h 21600"/>
              <a:gd name="connsiteX8" fmla="*/ 16837 w 21600"/>
              <a:gd name="connsiteY8" fmla="*/ 12942 h 21600"/>
              <a:gd name="connsiteX9" fmla="*/ 18145 w 21600"/>
              <a:gd name="connsiteY9" fmla="*/ 18095 h 21600"/>
              <a:gd name="connsiteX10" fmla="*/ 14020 w 21600"/>
              <a:gd name="connsiteY10" fmla="*/ 14457 h 21600"/>
              <a:gd name="connsiteX11" fmla="*/ 13247 w 21600"/>
              <a:gd name="connsiteY11" fmla="*/ 19737 h 21600"/>
              <a:gd name="connsiteX12" fmla="*/ 10532 w 21600"/>
              <a:gd name="connsiteY12" fmla="*/ 14935 h 21600"/>
              <a:gd name="connsiteX13" fmla="*/ 8485 w 21600"/>
              <a:gd name="connsiteY13" fmla="*/ 21600 h 21600"/>
              <a:gd name="connsiteX14" fmla="*/ 7715 w 21600"/>
              <a:gd name="connsiteY14" fmla="*/ 15627 h 21600"/>
              <a:gd name="connsiteX15" fmla="*/ 4762 w 21600"/>
              <a:gd name="connsiteY15" fmla="*/ 17617 h 21600"/>
              <a:gd name="connsiteX16" fmla="*/ 5667 w 21600"/>
              <a:gd name="connsiteY16" fmla="*/ 13937 h 21600"/>
              <a:gd name="connsiteX17" fmla="*/ 135 w 21600"/>
              <a:gd name="connsiteY17" fmla="*/ 14587 h 21600"/>
              <a:gd name="connsiteX18" fmla="*/ 3722 w 21600"/>
              <a:gd name="connsiteY18" fmla="*/ 11775 h 21600"/>
              <a:gd name="connsiteX19" fmla="*/ 0 w 21600"/>
              <a:gd name="connsiteY19" fmla="*/ 8615 h 21600"/>
              <a:gd name="connsiteX20" fmla="*/ 2685 w 21600"/>
              <a:gd name="connsiteY20" fmla="*/ 7013 h 21600"/>
              <a:gd name="connsiteX21" fmla="*/ 370 w 21600"/>
              <a:gd name="connsiteY21" fmla="*/ 2295 h 21600"/>
              <a:gd name="connsiteX22" fmla="*/ 7312 w 21600"/>
              <a:gd name="connsiteY22" fmla="*/ 6320 h 21600"/>
              <a:gd name="connsiteX23" fmla="*/ 8352 w 21600"/>
              <a:gd name="connsiteY23" fmla="*/ 2295 h 21600"/>
              <a:gd name="connsiteX24" fmla="*/ 10800 w 21600"/>
              <a:gd name="connsiteY24" fmla="*/ 5800 h 21600"/>
              <a:gd name="connsiteX0" fmla="*/ 10800 w 21600"/>
              <a:gd name="connsiteY0" fmla="*/ 5800 h 21600"/>
              <a:gd name="connsiteX1" fmla="*/ 14522 w 21600"/>
              <a:gd name="connsiteY1" fmla="*/ 0 h 21600"/>
              <a:gd name="connsiteX2" fmla="*/ 14155 w 21600"/>
              <a:gd name="connsiteY2" fmla="*/ 5325 h 21600"/>
              <a:gd name="connsiteX3" fmla="*/ 18380 w 21600"/>
              <a:gd name="connsiteY3" fmla="*/ 4457 h 21600"/>
              <a:gd name="connsiteX4" fmla="*/ 16702 w 21600"/>
              <a:gd name="connsiteY4" fmla="*/ 7315 h 21600"/>
              <a:gd name="connsiteX5" fmla="*/ 21097 w 21600"/>
              <a:gd name="connsiteY5" fmla="*/ 8137 h 21600"/>
              <a:gd name="connsiteX6" fmla="*/ 17607 w 21600"/>
              <a:gd name="connsiteY6" fmla="*/ 10475 h 21600"/>
              <a:gd name="connsiteX7" fmla="*/ 21600 w 21600"/>
              <a:gd name="connsiteY7" fmla="*/ 13290 h 21600"/>
              <a:gd name="connsiteX8" fmla="*/ 16837 w 21600"/>
              <a:gd name="connsiteY8" fmla="*/ 12942 h 21600"/>
              <a:gd name="connsiteX9" fmla="*/ 18145 w 21600"/>
              <a:gd name="connsiteY9" fmla="*/ 18095 h 21600"/>
              <a:gd name="connsiteX10" fmla="*/ 14020 w 21600"/>
              <a:gd name="connsiteY10" fmla="*/ 14457 h 21600"/>
              <a:gd name="connsiteX11" fmla="*/ 13247 w 21600"/>
              <a:gd name="connsiteY11" fmla="*/ 19737 h 21600"/>
              <a:gd name="connsiteX12" fmla="*/ 10532 w 21600"/>
              <a:gd name="connsiteY12" fmla="*/ 14935 h 21600"/>
              <a:gd name="connsiteX13" fmla="*/ 8485 w 21600"/>
              <a:gd name="connsiteY13" fmla="*/ 21600 h 21600"/>
              <a:gd name="connsiteX14" fmla="*/ 7715 w 21600"/>
              <a:gd name="connsiteY14" fmla="*/ 15627 h 21600"/>
              <a:gd name="connsiteX15" fmla="*/ 4762 w 21600"/>
              <a:gd name="connsiteY15" fmla="*/ 17617 h 21600"/>
              <a:gd name="connsiteX16" fmla="*/ 5667 w 21600"/>
              <a:gd name="connsiteY16" fmla="*/ 13937 h 21600"/>
              <a:gd name="connsiteX17" fmla="*/ 135 w 21600"/>
              <a:gd name="connsiteY17" fmla="*/ 14587 h 21600"/>
              <a:gd name="connsiteX18" fmla="*/ 3722 w 21600"/>
              <a:gd name="connsiteY18" fmla="*/ 11775 h 21600"/>
              <a:gd name="connsiteX19" fmla="*/ 0 w 21600"/>
              <a:gd name="connsiteY19" fmla="*/ 8615 h 21600"/>
              <a:gd name="connsiteX20" fmla="*/ 2685 w 21600"/>
              <a:gd name="connsiteY20" fmla="*/ 7013 h 21600"/>
              <a:gd name="connsiteX21" fmla="*/ 370 w 21600"/>
              <a:gd name="connsiteY21" fmla="*/ 2295 h 21600"/>
              <a:gd name="connsiteX22" fmla="*/ 6948 w 21600"/>
              <a:gd name="connsiteY22" fmla="*/ 4508 h 21600"/>
              <a:gd name="connsiteX23" fmla="*/ 8352 w 21600"/>
              <a:gd name="connsiteY23" fmla="*/ 2295 h 21600"/>
              <a:gd name="connsiteX24" fmla="*/ 10800 w 21600"/>
              <a:gd name="connsiteY24" fmla="*/ 5800 h 21600"/>
              <a:gd name="connsiteX0" fmla="*/ 10800 w 21600"/>
              <a:gd name="connsiteY0" fmla="*/ 5800 h 21600"/>
              <a:gd name="connsiteX1" fmla="*/ 14522 w 21600"/>
              <a:gd name="connsiteY1" fmla="*/ 0 h 21600"/>
              <a:gd name="connsiteX2" fmla="*/ 14155 w 21600"/>
              <a:gd name="connsiteY2" fmla="*/ 5325 h 21600"/>
              <a:gd name="connsiteX3" fmla="*/ 18380 w 21600"/>
              <a:gd name="connsiteY3" fmla="*/ 4457 h 21600"/>
              <a:gd name="connsiteX4" fmla="*/ 16702 w 21600"/>
              <a:gd name="connsiteY4" fmla="*/ 7315 h 21600"/>
              <a:gd name="connsiteX5" fmla="*/ 21097 w 21600"/>
              <a:gd name="connsiteY5" fmla="*/ 8137 h 21600"/>
              <a:gd name="connsiteX6" fmla="*/ 17607 w 21600"/>
              <a:gd name="connsiteY6" fmla="*/ 10475 h 21600"/>
              <a:gd name="connsiteX7" fmla="*/ 21600 w 21600"/>
              <a:gd name="connsiteY7" fmla="*/ 13290 h 21600"/>
              <a:gd name="connsiteX8" fmla="*/ 16837 w 21600"/>
              <a:gd name="connsiteY8" fmla="*/ 12942 h 21600"/>
              <a:gd name="connsiteX9" fmla="*/ 18145 w 21600"/>
              <a:gd name="connsiteY9" fmla="*/ 18095 h 21600"/>
              <a:gd name="connsiteX10" fmla="*/ 14020 w 21600"/>
              <a:gd name="connsiteY10" fmla="*/ 14457 h 21600"/>
              <a:gd name="connsiteX11" fmla="*/ 13247 w 21600"/>
              <a:gd name="connsiteY11" fmla="*/ 19737 h 21600"/>
              <a:gd name="connsiteX12" fmla="*/ 10532 w 21600"/>
              <a:gd name="connsiteY12" fmla="*/ 14935 h 21600"/>
              <a:gd name="connsiteX13" fmla="*/ 8485 w 21600"/>
              <a:gd name="connsiteY13" fmla="*/ 21600 h 21600"/>
              <a:gd name="connsiteX14" fmla="*/ 7715 w 21600"/>
              <a:gd name="connsiteY14" fmla="*/ 15627 h 21600"/>
              <a:gd name="connsiteX15" fmla="*/ 4762 w 21600"/>
              <a:gd name="connsiteY15" fmla="*/ 17617 h 21600"/>
              <a:gd name="connsiteX16" fmla="*/ 5667 w 21600"/>
              <a:gd name="connsiteY16" fmla="*/ 13937 h 21600"/>
              <a:gd name="connsiteX17" fmla="*/ 135 w 21600"/>
              <a:gd name="connsiteY17" fmla="*/ 14587 h 21600"/>
              <a:gd name="connsiteX18" fmla="*/ 2630 w 21600"/>
              <a:gd name="connsiteY18" fmla="*/ 11775 h 21600"/>
              <a:gd name="connsiteX19" fmla="*/ 0 w 21600"/>
              <a:gd name="connsiteY19" fmla="*/ 8615 h 21600"/>
              <a:gd name="connsiteX20" fmla="*/ 2685 w 21600"/>
              <a:gd name="connsiteY20" fmla="*/ 7013 h 21600"/>
              <a:gd name="connsiteX21" fmla="*/ 370 w 21600"/>
              <a:gd name="connsiteY21" fmla="*/ 2295 h 21600"/>
              <a:gd name="connsiteX22" fmla="*/ 6948 w 21600"/>
              <a:gd name="connsiteY22" fmla="*/ 4508 h 21600"/>
              <a:gd name="connsiteX23" fmla="*/ 8352 w 21600"/>
              <a:gd name="connsiteY23" fmla="*/ 2295 h 21600"/>
              <a:gd name="connsiteX24" fmla="*/ 10800 w 21600"/>
              <a:gd name="connsiteY24" fmla="*/ 5800 h 21600"/>
              <a:gd name="connsiteX0" fmla="*/ 10800 w 21600"/>
              <a:gd name="connsiteY0" fmla="*/ 5800 h 21600"/>
              <a:gd name="connsiteX1" fmla="*/ 14522 w 21600"/>
              <a:gd name="connsiteY1" fmla="*/ 0 h 21600"/>
              <a:gd name="connsiteX2" fmla="*/ 14155 w 21600"/>
              <a:gd name="connsiteY2" fmla="*/ 5325 h 21600"/>
              <a:gd name="connsiteX3" fmla="*/ 18380 w 21600"/>
              <a:gd name="connsiteY3" fmla="*/ 4457 h 21600"/>
              <a:gd name="connsiteX4" fmla="*/ 16702 w 21600"/>
              <a:gd name="connsiteY4" fmla="*/ 7315 h 21600"/>
              <a:gd name="connsiteX5" fmla="*/ 21097 w 21600"/>
              <a:gd name="connsiteY5" fmla="*/ 8137 h 21600"/>
              <a:gd name="connsiteX6" fmla="*/ 19913 w 21600"/>
              <a:gd name="connsiteY6" fmla="*/ 10475 h 21600"/>
              <a:gd name="connsiteX7" fmla="*/ 21600 w 21600"/>
              <a:gd name="connsiteY7" fmla="*/ 13290 h 21600"/>
              <a:gd name="connsiteX8" fmla="*/ 16837 w 21600"/>
              <a:gd name="connsiteY8" fmla="*/ 12942 h 21600"/>
              <a:gd name="connsiteX9" fmla="*/ 18145 w 21600"/>
              <a:gd name="connsiteY9" fmla="*/ 18095 h 21600"/>
              <a:gd name="connsiteX10" fmla="*/ 14020 w 21600"/>
              <a:gd name="connsiteY10" fmla="*/ 14457 h 21600"/>
              <a:gd name="connsiteX11" fmla="*/ 13247 w 21600"/>
              <a:gd name="connsiteY11" fmla="*/ 19737 h 21600"/>
              <a:gd name="connsiteX12" fmla="*/ 10532 w 21600"/>
              <a:gd name="connsiteY12" fmla="*/ 14935 h 21600"/>
              <a:gd name="connsiteX13" fmla="*/ 8485 w 21600"/>
              <a:gd name="connsiteY13" fmla="*/ 21600 h 21600"/>
              <a:gd name="connsiteX14" fmla="*/ 7715 w 21600"/>
              <a:gd name="connsiteY14" fmla="*/ 15627 h 21600"/>
              <a:gd name="connsiteX15" fmla="*/ 4762 w 21600"/>
              <a:gd name="connsiteY15" fmla="*/ 17617 h 21600"/>
              <a:gd name="connsiteX16" fmla="*/ 5667 w 21600"/>
              <a:gd name="connsiteY16" fmla="*/ 13937 h 21600"/>
              <a:gd name="connsiteX17" fmla="*/ 135 w 21600"/>
              <a:gd name="connsiteY17" fmla="*/ 14587 h 21600"/>
              <a:gd name="connsiteX18" fmla="*/ 2630 w 21600"/>
              <a:gd name="connsiteY18" fmla="*/ 11775 h 21600"/>
              <a:gd name="connsiteX19" fmla="*/ 0 w 21600"/>
              <a:gd name="connsiteY19" fmla="*/ 8615 h 21600"/>
              <a:gd name="connsiteX20" fmla="*/ 2685 w 21600"/>
              <a:gd name="connsiteY20" fmla="*/ 7013 h 21600"/>
              <a:gd name="connsiteX21" fmla="*/ 370 w 21600"/>
              <a:gd name="connsiteY21" fmla="*/ 2295 h 21600"/>
              <a:gd name="connsiteX22" fmla="*/ 6948 w 21600"/>
              <a:gd name="connsiteY22" fmla="*/ 4508 h 21600"/>
              <a:gd name="connsiteX23" fmla="*/ 8352 w 21600"/>
              <a:gd name="connsiteY23" fmla="*/ 2295 h 21600"/>
              <a:gd name="connsiteX24" fmla="*/ 10800 w 21600"/>
              <a:gd name="connsiteY24" fmla="*/ 5800 h 21600"/>
              <a:gd name="connsiteX0" fmla="*/ 10800 w 21600"/>
              <a:gd name="connsiteY0" fmla="*/ 4230 h 20030"/>
              <a:gd name="connsiteX1" fmla="*/ 14037 w 21600"/>
              <a:gd name="connsiteY1" fmla="*/ 0 h 20030"/>
              <a:gd name="connsiteX2" fmla="*/ 14155 w 21600"/>
              <a:gd name="connsiteY2" fmla="*/ 3755 h 20030"/>
              <a:gd name="connsiteX3" fmla="*/ 18380 w 21600"/>
              <a:gd name="connsiteY3" fmla="*/ 2887 h 20030"/>
              <a:gd name="connsiteX4" fmla="*/ 16702 w 21600"/>
              <a:gd name="connsiteY4" fmla="*/ 5745 h 20030"/>
              <a:gd name="connsiteX5" fmla="*/ 21097 w 21600"/>
              <a:gd name="connsiteY5" fmla="*/ 6567 h 20030"/>
              <a:gd name="connsiteX6" fmla="*/ 19913 w 21600"/>
              <a:gd name="connsiteY6" fmla="*/ 8905 h 20030"/>
              <a:gd name="connsiteX7" fmla="*/ 21600 w 21600"/>
              <a:gd name="connsiteY7" fmla="*/ 11720 h 20030"/>
              <a:gd name="connsiteX8" fmla="*/ 16837 w 21600"/>
              <a:gd name="connsiteY8" fmla="*/ 11372 h 20030"/>
              <a:gd name="connsiteX9" fmla="*/ 18145 w 21600"/>
              <a:gd name="connsiteY9" fmla="*/ 16525 h 20030"/>
              <a:gd name="connsiteX10" fmla="*/ 14020 w 21600"/>
              <a:gd name="connsiteY10" fmla="*/ 12887 h 20030"/>
              <a:gd name="connsiteX11" fmla="*/ 13247 w 21600"/>
              <a:gd name="connsiteY11" fmla="*/ 18167 h 20030"/>
              <a:gd name="connsiteX12" fmla="*/ 10532 w 21600"/>
              <a:gd name="connsiteY12" fmla="*/ 13365 h 20030"/>
              <a:gd name="connsiteX13" fmla="*/ 8485 w 21600"/>
              <a:gd name="connsiteY13" fmla="*/ 20030 h 20030"/>
              <a:gd name="connsiteX14" fmla="*/ 7715 w 21600"/>
              <a:gd name="connsiteY14" fmla="*/ 14057 h 20030"/>
              <a:gd name="connsiteX15" fmla="*/ 4762 w 21600"/>
              <a:gd name="connsiteY15" fmla="*/ 16047 h 20030"/>
              <a:gd name="connsiteX16" fmla="*/ 5667 w 21600"/>
              <a:gd name="connsiteY16" fmla="*/ 12367 h 20030"/>
              <a:gd name="connsiteX17" fmla="*/ 135 w 21600"/>
              <a:gd name="connsiteY17" fmla="*/ 13017 h 20030"/>
              <a:gd name="connsiteX18" fmla="*/ 2630 w 21600"/>
              <a:gd name="connsiteY18" fmla="*/ 10205 h 20030"/>
              <a:gd name="connsiteX19" fmla="*/ 0 w 21600"/>
              <a:gd name="connsiteY19" fmla="*/ 7045 h 20030"/>
              <a:gd name="connsiteX20" fmla="*/ 2685 w 21600"/>
              <a:gd name="connsiteY20" fmla="*/ 5443 h 20030"/>
              <a:gd name="connsiteX21" fmla="*/ 370 w 21600"/>
              <a:gd name="connsiteY21" fmla="*/ 725 h 20030"/>
              <a:gd name="connsiteX22" fmla="*/ 6948 w 21600"/>
              <a:gd name="connsiteY22" fmla="*/ 2938 h 20030"/>
              <a:gd name="connsiteX23" fmla="*/ 8352 w 21600"/>
              <a:gd name="connsiteY23" fmla="*/ 725 h 20030"/>
              <a:gd name="connsiteX24" fmla="*/ 10800 w 21600"/>
              <a:gd name="connsiteY24" fmla="*/ 4230 h 20030"/>
              <a:gd name="connsiteX0" fmla="*/ 10800 w 21600"/>
              <a:gd name="connsiteY0" fmla="*/ 5800 h 21600"/>
              <a:gd name="connsiteX1" fmla="*/ 14037 w 21600"/>
              <a:gd name="connsiteY1" fmla="*/ 1570 h 21600"/>
              <a:gd name="connsiteX2" fmla="*/ 14155 w 21600"/>
              <a:gd name="connsiteY2" fmla="*/ 5325 h 21600"/>
              <a:gd name="connsiteX3" fmla="*/ 18380 w 21600"/>
              <a:gd name="connsiteY3" fmla="*/ 4457 h 21600"/>
              <a:gd name="connsiteX4" fmla="*/ 16702 w 21600"/>
              <a:gd name="connsiteY4" fmla="*/ 7315 h 21600"/>
              <a:gd name="connsiteX5" fmla="*/ 21097 w 21600"/>
              <a:gd name="connsiteY5" fmla="*/ 8137 h 21600"/>
              <a:gd name="connsiteX6" fmla="*/ 19913 w 21600"/>
              <a:gd name="connsiteY6" fmla="*/ 10475 h 21600"/>
              <a:gd name="connsiteX7" fmla="*/ 21600 w 21600"/>
              <a:gd name="connsiteY7" fmla="*/ 13290 h 21600"/>
              <a:gd name="connsiteX8" fmla="*/ 16837 w 21600"/>
              <a:gd name="connsiteY8" fmla="*/ 12942 h 21600"/>
              <a:gd name="connsiteX9" fmla="*/ 18145 w 21600"/>
              <a:gd name="connsiteY9" fmla="*/ 18095 h 21600"/>
              <a:gd name="connsiteX10" fmla="*/ 14020 w 21600"/>
              <a:gd name="connsiteY10" fmla="*/ 14457 h 21600"/>
              <a:gd name="connsiteX11" fmla="*/ 13247 w 21600"/>
              <a:gd name="connsiteY11" fmla="*/ 19737 h 21600"/>
              <a:gd name="connsiteX12" fmla="*/ 10532 w 21600"/>
              <a:gd name="connsiteY12" fmla="*/ 14935 h 21600"/>
              <a:gd name="connsiteX13" fmla="*/ 8485 w 21600"/>
              <a:gd name="connsiteY13" fmla="*/ 21600 h 21600"/>
              <a:gd name="connsiteX14" fmla="*/ 7715 w 21600"/>
              <a:gd name="connsiteY14" fmla="*/ 15627 h 21600"/>
              <a:gd name="connsiteX15" fmla="*/ 4762 w 21600"/>
              <a:gd name="connsiteY15" fmla="*/ 17617 h 21600"/>
              <a:gd name="connsiteX16" fmla="*/ 5667 w 21600"/>
              <a:gd name="connsiteY16" fmla="*/ 13937 h 21600"/>
              <a:gd name="connsiteX17" fmla="*/ 135 w 21600"/>
              <a:gd name="connsiteY17" fmla="*/ 14587 h 21600"/>
              <a:gd name="connsiteX18" fmla="*/ 2630 w 21600"/>
              <a:gd name="connsiteY18" fmla="*/ 11775 h 21600"/>
              <a:gd name="connsiteX19" fmla="*/ 0 w 21600"/>
              <a:gd name="connsiteY19" fmla="*/ 8615 h 21600"/>
              <a:gd name="connsiteX20" fmla="*/ 2685 w 21600"/>
              <a:gd name="connsiteY20" fmla="*/ 7013 h 21600"/>
              <a:gd name="connsiteX21" fmla="*/ 3525 w 21600"/>
              <a:gd name="connsiteY21" fmla="*/ 0 h 21600"/>
              <a:gd name="connsiteX22" fmla="*/ 6948 w 21600"/>
              <a:gd name="connsiteY22" fmla="*/ 4508 h 21600"/>
              <a:gd name="connsiteX23" fmla="*/ 8352 w 21600"/>
              <a:gd name="connsiteY23" fmla="*/ 2295 h 21600"/>
              <a:gd name="connsiteX24" fmla="*/ 10800 w 21600"/>
              <a:gd name="connsiteY24" fmla="*/ 580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00" h="21600">
                <a:moveTo>
                  <a:pt x="10800" y="5800"/>
                </a:moveTo>
                <a:lnTo>
                  <a:pt x="14037" y="1570"/>
                </a:lnTo>
                <a:cubicBezTo>
                  <a:pt x="13915" y="3345"/>
                  <a:pt x="14277" y="3550"/>
                  <a:pt x="14155" y="5325"/>
                </a:cubicBezTo>
                <a:lnTo>
                  <a:pt x="18380" y="4457"/>
                </a:lnTo>
                <a:lnTo>
                  <a:pt x="16702" y="7315"/>
                </a:lnTo>
                <a:lnTo>
                  <a:pt x="21097" y="8137"/>
                </a:lnTo>
                <a:lnTo>
                  <a:pt x="19913" y="10475"/>
                </a:lnTo>
                <a:lnTo>
                  <a:pt x="21600" y="13290"/>
                </a:lnTo>
                <a:lnTo>
                  <a:pt x="16837" y="12942"/>
                </a:lnTo>
                <a:lnTo>
                  <a:pt x="18145" y="18095"/>
                </a:lnTo>
                <a:lnTo>
                  <a:pt x="14020" y="14457"/>
                </a:lnTo>
                <a:lnTo>
                  <a:pt x="13247" y="19737"/>
                </a:lnTo>
                <a:lnTo>
                  <a:pt x="10532" y="14935"/>
                </a:lnTo>
                <a:lnTo>
                  <a:pt x="8485" y="21600"/>
                </a:lnTo>
                <a:cubicBezTo>
                  <a:pt x="8228" y="19609"/>
                  <a:pt x="7972" y="17618"/>
                  <a:pt x="7715" y="15627"/>
                </a:cubicBezTo>
                <a:lnTo>
                  <a:pt x="4762" y="17617"/>
                </a:lnTo>
                <a:lnTo>
                  <a:pt x="5667" y="13937"/>
                </a:lnTo>
                <a:lnTo>
                  <a:pt x="135" y="14587"/>
                </a:lnTo>
                <a:lnTo>
                  <a:pt x="2630" y="11775"/>
                </a:lnTo>
                <a:lnTo>
                  <a:pt x="0" y="8615"/>
                </a:lnTo>
                <a:lnTo>
                  <a:pt x="2685" y="7013"/>
                </a:lnTo>
                <a:lnTo>
                  <a:pt x="3525" y="0"/>
                </a:lnTo>
                <a:lnTo>
                  <a:pt x="6948" y="4508"/>
                </a:lnTo>
                <a:lnTo>
                  <a:pt x="8352" y="2295"/>
                </a:lnTo>
                <a:lnTo>
                  <a:pt x="10800" y="5800"/>
                </a:lnTo>
                <a:close/>
              </a:path>
            </a:pathLst>
          </a:cu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Cần</a:t>
            </a:r>
            <a:r>
              <a:rPr lang="en-US" sz="1400" dirty="0"/>
              <a:t> </a:t>
            </a:r>
            <a:r>
              <a:rPr lang="en-US" sz="1400" dirty="0" err="1"/>
              <a:t>chú</a:t>
            </a:r>
            <a:r>
              <a:rPr lang="en-US" sz="1400" dirty="0"/>
              <a:t> ý </a:t>
            </a:r>
            <a:r>
              <a:rPr lang="en-US" sz="1400" dirty="0" err="1"/>
              <a:t>cách</a:t>
            </a:r>
            <a:r>
              <a:rPr lang="en-US" sz="1400" dirty="0"/>
              <a:t> </a:t>
            </a:r>
            <a:r>
              <a:rPr lang="en-US" sz="1400" dirty="0" err="1"/>
              <a:t>đấu</a:t>
            </a:r>
            <a:r>
              <a:rPr lang="en-US" sz="1400" dirty="0"/>
              <a:t> LED </a:t>
            </a:r>
            <a:r>
              <a:rPr lang="en-US" sz="1400" dirty="0" err="1"/>
              <a:t>để</a:t>
            </a:r>
            <a:r>
              <a:rPr lang="en-US" sz="1400" dirty="0"/>
              <a:t> </a:t>
            </a:r>
            <a:r>
              <a:rPr lang="en-US" sz="1400" dirty="0" err="1"/>
              <a:t>biết</a:t>
            </a:r>
            <a:r>
              <a:rPr lang="en-US" sz="1400" dirty="0"/>
              <a:t> </a:t>
            </a:r>
            <a:r>
              <a:rPr lang="en-US" sz="1400" dirty="0" err="1"/>
              <a:t>nên</a:t>
            </a:r>
            <a:r>
              <a:rPr lang="en-US" sz="1400" dirty="0"/>
              <a:t> </a:t>
            </a:r>
            <a:r>
              <a:rPr lang="en-US" sz="1400" dirty="0" err="1"/>
              <a:t>ghi</a:t>
            </a:r>
            <a:r>
              <a:rPr lang="en-US" sz="1400" dirty="0"/>
              <a:t> </a:t>
            </a:r>
            <a:r>
              <a:rPr lang="en-US" sz="1400" dirty="0" err="1"/>
              <a:t>Thấp</a:t>
            </a:r>
            <a:r>
              <a:rPr lang="en-US" sz="1400" dirty="0"/>
              <a:t> hay Cao</a:t>
            </a:r>
          </a:p>
        </p:txBody>
      </p:sp>
      <p:sp>
        <p:nvSpPr>
          <p:cNvPr id="9" name="TextBox 8"/>
          <p:cNvSpPr txBox="1"/>
          <p:nvPr/>
        </p:nvSpPr>
        <p:spPr>
          <a:xfrm>
            <a:off x="9843622" y="3574173"/>
            <a:ext cx="2016282" cy="369332"/>
          </a:xfrm>
          <a:prstGeom prst="rect">
            <a:avLst/>
          </a:prstGeom>
          <a:noFill/>
        </p:spPr>
        <p:txBody>
          <a:bodyPr wrap="square" rtlCol="0">
            <a:spAutoFit/>
          </a:bodyPr>
          <a:lstStyle/>
          <a:p>
            <a:r>
              <a:rPr lang="en-US" dirty="0" err="1">
                <a:solidFill>
                  <a:srgbClr val="FF0000"/>
                </a:solidFill>
              </a:rPr>
              <a:t>Hoặc</a:t>
            </a:r>
            <a:r>
              <a:rPr lang="en-US" dirty="0">
                <a:solidFill>
                  <a:srgbClr val="FF0000"/>
                </a:solidFill>
              </a:rPr>
              <a:t> </a:t>
            </a:r>
            <a:r>
              <a:rPr lang="en-US" dirty="0" err="1">
                <a:solidFill>
                  <a:srgbClr val="FF0000"/>
                </a:solidFill>
              </a:rPr>
              <a:t>Ngược</a:t>
            </a:r>
            <a:r>
              <a:rPr lang="en-US" dirty="0">
                <a:solidFill>
                  <a:srgbClr val="FF0000"/>
                </a:solidFill>
              </a:rPr>
              <a:t> </a:t>
            </a:r>
            <a:r>
              <a:rPr lang="en-US" dirty="0" err="1">
                <a:solidFill>
                  <a:srgbClr val="FF0000"/>
                </a:solidFill>
              </a:rPr>
              <a:t>lại</a:t>
            </a:r>
            <a:endParaRPr lang="en-US" dirty="0">
              <a:solidFill>
                <a:srgbClr val="FF0000"/>
              </a:solidFill>
            </a:endParaRPr>
          </a:p>
        </p:txBody>
      </p:sp>
      <p:sp>
        <p:nvSpPr>
          <p:cNvPr id="10" name="TextBox 9">
            <a:extLst>
              <a:ext uri="{FF2B5EF4-FFF2-40B4-BE49-F238E27FC236}">
                <a16:creationId xmlns:a16="http://schemas.microsoft.com/office/drawing/2014/main" id="{8E6B18CA-0E70-48ED-9FB7-1B72CC11258D}"/>
              </a:ext>
            </a:extLst>
          </p:cNvPr>
          <p:cNvSpPr txBox="1"/>
          <p:nvPr/>
        </p:nvSpPr>
        <p:spPr>
          <a:xfrm>
            <a:off x="838200" y="0"/>
            <a:ext cx="6093500" cy="461665"/>
          </a:xfrm>
          <a:prstGeom prst="rect">
            <a:avLst/>
          </a:prstGeom>
          <a:noFill/>
        </p:spPr>
        <p:txBody>
          <a:bodyPr wrap="square">
            <a:spAutoFit/>
          </a:bodyPr>
          <a:lstStyle/>
          <a:p>
            <a:r>
              <a:rPr lang="en-US" sz="2400"/>
              <a:t>2.4. Hàm vào ra nâng cao</a:t>
            </a:r>
            <a:endParaRPr lang="vi-VN" sz="2400"/>
          </a:p>
        </p:txBody>
      </p:sp>
    </p:spTree>
    <p:extLst>
      <p:ext uri="{BB962C8B-B14F-4D97-AF65-F5344CB8AC3E}">
        <p14:creationId xmlns:p14="http://schemas.microsoft.com/office/powerpoint/2010/main" val="617588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5876499" cy="4351338"/>
          </a:xfrm>
        </p:spPr>
        <p:txBody>
          <a:bodyPr>
            <a:normAutofit/>
          </a:bodyPr>
          <a:lstStyle/>
          <a:p>
            <a:r>
              <a:rPr lang="en-US" dirty="0" err="1"/>
              <a:t>Dữ</a:t>
            </a:r>
            <a:r>
              <a:rPr lang="en-US" dirty="0"/>
              <a:t> </a:t>
            </a:r>
            <a:r>
              <a:rPr lang="en-US" dirty="0" err="1"/>
              <a:t>liệu</a:t>
            </a:r>
            <a:r>
              <a:rPr lang="en-US" dirty="0"/>
              <a:t> </a:t>
            </a:r>
            <a:r>
              <a:rPr lang="en-US" dirty="0" err="1"/>
              <a:t>dòng</a:t>
            </a:r>
            <a:r>
              <a:rPr lang="en-US" dirty="0"/>
              <a:t> </a:t>
            </a:r>
            <a:r>
              <a:rPr lang="en-US" b="1" dirty="0">
                <a:solidFill>
                  <a:schemeClr val="accent1">
                    <a:lumMod val="60000"/>
                    <a:lumOff val="40000"/>
                  </a:schemeClr>
                </a:solidFill>
              </a:rPr>
              <a:t>0</a:t>
            </a:r>
          </a:p>
          <a:p>
            <a:pPr marL="0" indent="0">
              <a:buNone/>
            </a:pPr>
            <a:r>
              <a:rPr lang="en-US" dirty="0"/>
              <a:t>	</a:t>
            </a:r>
            <a:r>
              <a:rPr lang="en-US" b="1" dirty="0"/>
              <a:t>B</a:t>
            </a:r>
            <a:r>
              <a:rPr lang="en-US" dirty="0"/>
              <a:t>0011 1100 &lt;-&gt; </a:t>
            </a:r>
            <a:r>
              <a:rPr lang="en-US" b="1" dirty="0"/>
              <a:t>0x</a:t>
            </a:r>
            <a:r>
              <a:rPr lang="en-US" dirty="0"/>
              <a:t>18 </a:t>
            </a:r>
          </a:p>
          <a:p>
            <a:r>
              <a:rPr lang="en-US" dirty="0" err="1"/>
              <a:t>Dữ</a:t>
            </a:r>
            <a:r>
              <a:rPr lang="en-US" dirty="0"/>
              <a:t> </a:t>
            </a:r>
            <a:r>
              <a:rPr lang="en-US" dirty="0" err="1"/>
              <a:t>liệu</a:t>
            </a:r>
            <a:r>
              <a:rPr lang="en-US" dirty="0"/>
              <a:t> </a:t>
            </a:r>
            <a:r>
              <a:rPr lang="en-US" dirty="0" err="1"/>
              <a:t>dòng</a:t>
            </a:r>
            <a:r>
              <a:rPr lang="en-US" dirty="0"/>
              <a:t> </a:t>
            </a:r>
            <a:r>
              <a:rPr lang="en-US" b="1" dirty="0">
                <a:solidFill>
                  <a:schemeClr val="accent1">
                    <a:lumMod val="60000"/>
                    <a:lumOff val="40000"/>
                  </a:schemeClr>
                </a:solidFill>
              </a:rPr>
              <a:t>1,2, 4,5,6,7</a:t>
            </a:r>
          </a:p>
          <a:p>
            <a:pPr marL="0" indent="0">
              <a:buNone/>
            </a:pPr>
            <a:r>
              <a:rPr lang="en-US" dirty="0"/>
              <a:t>	</a:t>
            </a:r>
            <a:r>
              <a:rPr lang="en-US" b="1" dirty="0"/>
              <a:t>B</a:t>
            </a:r>
            <a:r>
              <a:rPr lang="en-US" dirty="0"/>
              <a:t>0110 0110 &lt;-&gt; </a:t>
            </a:r>
            <a:r>
              <a:rPr lang="en-US" b="1" dirty="0"/>
              <a:t>0x</a:t>
            </a:r>
            <a:r>
              <a:rPr lang="en-US" dirty="0"/>
              <a:t>66</a:t>
            </a:r>
          </a:p>
          <a:p>
            <a:r>
              <a:rPr lang="en-US" dirty="0" err="1"/>
              <a:t>Dữ</a:t>
            </a:r>
            <a:r>
              <a:rPr lang="en-US" dirty="0"/>
              <a:t> </a:t>
            </a:r>
            <a:r>
              <a:rPr lang="en-US" dirty="0" err="1"/>
              <a:t>liệu</a:t>
            </a:r>
            <a:r>
              <a:rPr lang="en-US" dirty="0"/>
              <a:t> </a:t>
            </a:r>
            <a:r>
              <a:rPr lang="en-US" dirty="0" err="1"/>
              <a:t>dòng</a:t>
            </a:r>
            <a:r>
              <a:rPr lang="en-US" dirty="0"/>
              <a:t> </a:t>
            </a:r>
            <a:r>
              <a:rPr lang="en-US" b="1" dirty="0">
                <a:solidFill>
                  <a:schemeClr val="accent1">
                    <a:lumMod val="60000"/>
                    <a:lumOff val="40000"/>
                  </a:schemeClr>
                </a:solidFill>
              </a:rPr>
              <a:t>3</a:t>
            </a:r>
          </a:p>
          <a:p>
            <a:pPr marL="0" indent="0">
              <a:buNone/>
            </a:pPr>
            <a:r>
              <a:rPr lang="en-US" dirty="0"/>
              <a:t>	</a:t>
            </a:r>
            <a:r>
              <a:rPr lang="en-US" b="1" dirty="0"/>
              <a:t>B</a:t>
            </a:r>
            <a:r>
              <a:rPr lang="en-US" dirty="0"/>
              <a:t>0111 1110 &lt;-&gt; </a:t>
            </a:r>
            <a:r>
              <a:rPr lang="en-US" b="1" dirty="0"/>
              <a:t>0x</a:t>
            </a:r>
            <a:r>
              <a:rPr lang="en-US" dirty="0"/>
              <a:t>7E</a:t>
            </a:r>
          </a:p>
        </p:txBody>
      </p:sp>
      <p:pic>
        <p:nvPicPr>
          <p:cNvPr id="4" name="Picture 6" descr="https://3.bp.blogspot.com/-eQYRjW_PnqI/VvyNuFkcdJI/AAAAAAAAAzs/924hZ1D5orYoJQ1pbFl-Q24xd7DkoatkA/s320/m4.gif"/>
          <p:cNvPicPr>
            <a:picLocks noChangeAspect="1" noChangeArrowheads="1"/>
          </p:cNvPicPr>
          <p:nvPr/>
        </p:nvPicPr>
        <p:blipFill rotWithShape="1">
          <a:blip r:embed="rId2">
            <a:extLst>
              <a:ext uri="{28A0092B-C50C-407E-A947-70E740481C1C}">
                <a14:useLocalDpi xmlns:a14="http://schemas.microsoft.com/office/drawing/2010/main" val="0"/>
              </a:ext>
            </a:extLst>
          </a:blip>
          <a:srcRect t="9003"/>
          <a:stretch/>
        </p:blipFill>
        <p:spPr bwMode="auto">
          <a:xfrm>
            <a:off x="6878472" y="2166630"/>
            <a:ext cx="4258890" cy="39621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6293FD3-DFFB-4DB6-95A4-C015123138E3}"/>
              </a:ext>
            </a:extLst>
          </p:cNvPr>
          <p:cNvSpPr txBox="1"/>
          <p:nvPr/>
        </p:nvSpPr>
        <p:spPr>
          <a:xfrm>
            <a:off x="838200" y="0"/>
            <a:ext cx="6093500" cy="461665"/>
          </a:xfrm>
          <a:prstGeom prst="rect">
            <a:avLst/>
          </a:prstGeom>
          <a:noFill/>
        </p:spPr>
        <p:txBody>
          <a:bodyPr wrap="square">
            <a:spAutoFit/>
          </a:bodyPr>
          <a:lstStyle/>
          <a:p>
            <a:r>
              <a:rPr lang="en-US" sz="2400"/>
              <a:t>2.4. Hàm vào ra nâng cao</a:t>
            </a:r>
            <a:endParaRPr lang="vi-VN" sz="2400"/>
          </a:p>
        </p:txBody>
      </p:sp>
    </p:spTree>
    <p:extLst>
      <p:ext uri="{BB962C8B-B14F-4D97-AF65-F5344CB8AC3E}">
        <p14:creationId xmlns:p14="http://schemas.microsoft.com/office/powerpoint/2010/main" val="2273073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Sơ</a:t>
            </a:r>
            <a:r>
              <a:rPr lang="en-US" dirty="0"/>
              <a:t> </a:t>
            </a:r>
            <a:r>
              <a:rPr lang="en-US" dirty="0" err="1"/>
              <a:t>đồ</a:t>
            </a:r>
            <a:r>
              <a:rPr lang="en-US" dirty="0"/>
              <a:t> </a:t>
            </a:r>
            <a:r>
              <a:rPr lang="en-US" dirty="0" err="1"/>
              <a:t>kết</a:t>
            </a:r>
            <a:r>
              <a:rPr lang="en-US" dirty="0"/>
              <a:t> </a:t>
            </a:r>
            <a:r>
              <a:rPr lang="en-US" dirty="0" err="1"/>
              <a:t>nối</a:t>
            </a:r>
            <a:r>
              <a:rPr lang="en-US" dirty="0"/>
              <a:t>  </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167665" y="1997869"/>
            <a:ext cx="9000607" cy="4166394"/>
          </a:xfrm>
          <a:prstGeom prst="rect">
            <a:avLst/>
          </a:prstGeom>
        </p:spPr>
      </p:pic>
      <p:sp>
        <p:nvSpPr>
          <p:cNvPr id="6" name="TextBox 5">
            <a:extLst>
              <a:ext uri="{FF2B5EF4-FFF2-40B4-BE49-F238E27FC236}">
                <a16:creationId xmlns:a16="http://schemas.microsoft.com/office/drawing/2014/main" id="{A37ABCC2-C384-497B-9325-859E36322A20}"/>
              </a:ext>
            </a:extLst>
          </p:cNvPr>
          <p:cNvSpPr txBox="1"/>
          <p:nvPr/>
        </p:nvSpPr>
        <p:spPr>
          <a:xfrm>
            <a:off x="838200" y="0"/>
            <a:ext cx="6093500" cy="461665"/>
          </a:xfrm>
          <a:prstGeom prst="rect">
            <a:avLst/>
          </a:prstGeom>
          <a:noFill/>
        </p:spPr>
        <p:txBody>
          <a:bodyPr wrap="square">
            <a:spAutoFit/>
          </a:bodyPr>
          <a:lstStyle/>
          <a:p>
            <a:r>
              <a:rPr lang="en-US" sz="2400"/>
              <a:t>2.4. Hàm vào ra nâng cao</a:t>
            </a:r>
            <a:endParaRPr lang="vi-VN" sz="2400"/>
          </a:p>
        </p:txBody>
      </p:sp>
    </p:spTree>
    <p:extLst>
      <p:ext uri="{BB962C8B-B14F-4D97-AF65-F5344CB8AC3E}">
        <p14:creationId xmlns:p14="http://schemas.microsoft.com/office/powerpoint/2010/main" val="1686508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D0897-CE83-4650-9FBD-3080D3F46645}"/>
              </a:ext>
            </a:extLst>
          </p:cNvPr>
          <p:cNvSpPr>
            <a:spLocks noGrp="1"/>
          </p:cNvSpPr>
          <p:nvPr>
            <p:ph type="title"/>
          </p:nvPr>
        </p:nvSpPr>
        <p:spPr/>
        <p:txBody>
          <a:bodyPr/>
          <a:lstStyle/>
          <a:p>
            <a:r>
              <a:rPr lang="en-US"/>
              <a:t>Module </a:t>
            </a:r>
            <a:r>
              <a:rPr lang="en-US" b="1"/>
              <a:t>Relay</a:t>
            </a:r>
            <a:endParaRPr lang="vi-VN" b="1"/>
          </a:p>
        </p:txBody>
      </p:sp>
      <p:sp>
        <p:nvSpPr>
          <p:cNvPr id="3" name="Content Placeholder 2">
            <a:extLst>
              <a:ext uri="{FF2B5EF4-FFF2-40B4-BE49-F238E27FC236}">
                <a16:creationId xmlns:a16="http://schemas.microsoft.com/office/drawing/2014/main" id="{513EDA14-BC44-4577-8B2C-01F8CB5DEA0E}"/>
              </a:ext>
            </a:extLst>
          </p:cNvPr>
          <p:cNvSpPr>
            <a:spLocks noGrp="1"/>
          </p:cNvSpPr>
          <p:nvPr>
            <p:ph idx="1"/>
          </p:nvPr>
        </p:nvSpPr>
        <p:spPr/>
        <p:txBody>
          <a:bodyPr/>
          <a:lstStyle/>
          <a:p>
            <a:r>
              <a:rPr lang="vi-VN" sz="2400"/>
              <a:t>Giúp cách ly hoàn toàn giữa mạch xử lý có điện áp thấp và thiết bị điện có điện áp cao và công suất tải lớn. An toàn cho bộ xử lý và mạch điều khiển.</a:t>
            </a:r>
            <a:endParaRPr lang="en-US"/>
          </a:p>
          <a:p>
            <a:r>
              <a:rPr lang="en-US"/>
              <a:t>Nguyên lý hoạt động, của relay SPDT (</a:t>
            </a:r>
            <a:r>
              <a:rPr lang="vi-VN"/>
              <a:t>Single Pole Double Throw</a:t>
            </a:r>
            <a:r>
              <a:rPr lang="en-US"/>
              <a:t>)</a:t>
            </a:r>
          </a:p>
          <a:p>
            <a:pPr lvl="1"/>
            <a:r>
              <a:rPr lang="vi-VN"/>
              <a:t>2 tiếp điểm: thường đóng (NC), thường mở (NO) + 1 tiếp điểm chung: COM  </a:t>
            </a:r>
          </a:p>
        </p:txBody>
      </p:sp>
      <p:pic>
        <p:nvPicPr>
          <p:cNvPr id="1028" name="Picture 4" descr="Relay là gì? Rơ-le là gì? Các loại relay thông dụng dùng trong công nghiệp">
            <a:extLst>
              <a:ext uri="{FF2B5EF4-FFF2-40B4-BE49-F238E27FC236}">
                <a16:creationId xmlns:a16="http://schemas.microsoft.com/office/drawing/2014/main" id="{8BAA8BD8-40DE-4C9A-A287-93A44579B889}"/>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97591" y="3197415"/>
            <a:ext cx="5494697" cy="357229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3B04E371-B8E4-41EA-A06C-447906C845F2}"/>
              </a:ext>
            </a:extLst>
          </p:cNvPr>
          <p:cNvCxnSpPr>
            <a:cxnSpLocks/>
          </p:cNvCxnSpPr>
          <p:nvPr/>
        </p:nvCxnSpPr>
        <p:spPr>
          <a:xfrm flipH="1">
            <a:off x="838200" y="4155716"/>
            <a:ext cx="641336" cy="0"/>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E864014B-BBD9-4F87-AC1D-3C7502AA969B}"/>
              </a:ext>
            </a:extLst>
          </p:cNvPr>
          <p:cNvCxnSpPr>
            <a:cxnSpLocks/>
          </p:cNvCxnSpPr>
          <p:nvPr/>
        </p:nvCxnSpPr>
        <p:spPr>
          <a:xfrm flipV="1">
            <a:off x="3062038" y="3000016"/>
            <a:ext cx="0" cy="1155700"/>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569F77E7-5D00-48CB-A5F0-95A22D8EAAF8}"/>
              </a:ext>
            </a:extLst>
          </p:cNvPr>
          <p:cNvCxnSpPr>
            <a:cxnSpLocks/>
          </p:cNvCxnSpPr>
          <p:nvPr/>
        </p:nvCxnSpPr>
        <p:spPr>
          <a:xfrm flipH="1">
            <a:off x="5177284" y="3549745"/>
            <a:ext cx="406400" cy="4699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3E764A9-96E6-4A63-A14F-9E2A85E0EE08}"/>
              </a:ext>
            </a:extLst>
          </p:cNvPr>
          <p:cNvSpPr txBox="1"/>
          <p:nvPr/>
        </p:nvSpPr>
        <p:spPr>
          <a:xfrm>
            <a:off x="6298046" y="4155716"/>
            <a:ext cx="320778" cy="1028700"/>
          </a:xfrm>
          <a:prstGeom prst="rect">
            <a:avLst/>
          </a:prstGeom>
          <a:solidFill>
            <a:schemeClr val="bg1"/>
          </a:solidFill>
        </p:spPr>
        <p:txBody>
          <a:bodyPr wrap="square" rtlCol="0">
            <a:spAutoFit/>
          </a:bodyPr>
          <a:lstStyle/>
          <a:p>
            <a:endParaRPr lang="vi-VN"/>
          </a:p>
        </p:txBody>
      </p:sp>
      <p:sp>
        <p:nvSpPr>
          <p:cNvPr id="27" name="TextBox 26">
            <a:extLst>
              <a:ext uri="{FF2B5EF4-FFF2-40B4-BE49-F238E27FC236}">
                <a16:creationId xmlns:a16="http://schemas.microsoft.com/office/drawing/2014/main" id="{21FC3111-302A-4AA1-801F-494C7661BBEE}"/>
              </a:ext>
            </a:extLst>
          </p:cNvPr>
          <p:cNvSpPr txBox="1"/>
          <p:nvPr/>
        </p:nvSpPr>
        <p:spPr>
          <a:xfrm>
            <a:off x="5510406" y="3444760"/>
            <a:ext cx="1948754" cy="369332"/>
          </a:xfrm>
          <a:prstGeom prst="rect">
            <a:avLst/>
          </a:prstGeom>
          <a:noFill/>
        </p:spPr>
        <p:txBody>
          <a:bodyPr wrap="square" rtlCol="0">
            <a:spAutoFit/>
          </a:bodyPr>
          <a:lstStyle/>
          <a:p>
            <a:r>
              <a:rPr lang="vi-VN"/>
              <a:t>Điều khiển</a:t>
            </a:r>
          </a:p>
        </p:txBody>
      </p:sp>
      <p:sp>
        <p:nvSpPr>
          <p:cNvPr id="28" name="TextBox 27">
            <a:extLst>
              <a:ext uri="{FF2B5EF4-FFF2-40B4-BE49-F238E27FC236}">
                <a16:creationId xmlns:a16="http://schemas.microsoft.com/office/drawing/2014/main" id="{AD723FDA-1146-45C6-8C01-23280DBE5067}"/>
              </a:ext>
            </a:extLst>
          </p:cNvPr>
          <p:cNvSpPr txBox="1"/>
          <p:nvPr/>
        </p:nvSpPr>
        <p:spPr>
          <a:xfrm>
            <a:off x="5177284" y="3096375"/>
            <a:ext cx="1129873" cy="461665"/>
          </a:xfrm>
          <a:prstGeom prst="rect">
            <a:avLst/>
          </a:prstGeom>
          <a:noFill/>
        </p:spPr>
        <p:txBody>
          <a:bodyPr wrap="square" rtlCol="0">
            <a:spAutoFit/>
          </a:bodyPr>
          <a:lstStyle/>
          <a:p>
            <a:r>
              <a:rPr lang="vi-VN" sz="2400" b="1">
                <a:solidFill>
                  <a:srgbClr val="00B0F0"/>
                </a:solidFill>
              </a:rPr>
              <a:t>3. IN</a:t>
            </a:r>
          </a:p>
        </p:txBody>
      </p:sp>
      <p:sp>
        <p:nvSpPr>
          <p:cNvPr id="29" name="TextBox 28">
            <a:extLst>
              <a:ext uri="{FF2B5EF4-FFF2-40B4-BE49-F238E27FC236}">
                <a16:creationId xmlns:a16="http://schemas.microsoft.com/office/drawing/2014/main" id="{2F144061-23F2-46E1-812A-41180A9335B7}"/>
              </a:ext>
            </a:extLst>
          </p:cNvPr>
          <p:cNvSpPr txBox="1"/>
          <p:nvPr/>
        </p:nvSpPr>
        <p:spPr>
          <a:xfrm>
            <a:off x="5717602" y="5011841"/>
            <a:ext cx="1146564" cy="400110"/>
          </a:xfrm>
          <a:prstGeom prst="rect">
            <a:avLst/>
          </a:prstGeom>
          <a:noFill/>
        </p:spPr>
        <p:txBody>
          <a:bodyPr wrap="square" rtlCol="0">
            <a:spAutoFit/>
          </a:bodyPr>
          <a:lstStyle/>
          <a:p>
            <a:r>
              <a:rPr lang="vi-VN" sz="2000" b="1"/>
              <a:t>2. GND</a:t>
            </a:r>
          </a:p>
        </p:txBody>
      </p:sp>
      <p:sp>
        <p:nvSpPr>
          <p:cNvPr id="32" name="TextBox 31">
            <a:extLst>
              <a:ext uri="{FF2B5EF4-FFF2-40B4-BE49-F238E27FC236}">
                <a16:creationId xmlns:a16="http://schemas.microsoft.com/office/drawing/2014/main" id="{DED5CD89-73A8-44B0-9036-34C7683FCA82}"/>
              </a:ext>
            </a:extLst>
          </p:cNvPr>
          <p:cNvSpPr txBox="1"/>
          <p:nvPr/>
        </p:nvSpPr>
        <p:spPr>
          <a:xfrm>
            <a:off x="5705111" y="4129922"/>
            <a:ext cx="1146565" cy="369332"/>
          </a:xfrm>
          <a:prstGeom prst="rect">
            <a:avLst/>
          </a:prstGeom>
          <a:noFill/>
        </p:spPr>
        <p:txBody>
          <a:bodyPr wrap="square" rtlCol="0">
            <a:spAutoFit/>
          </a:bodyPr>
          <a:lstStyle/>
          <a:p>
            <a:r>
              <a:rPr lang="vi-VN" b="1">
                <a:solidFill>
                  <a:srgbClr val="FF0000"/>
                </a:solidFill>
              </a:rPr>
              <a:t>1. VCC</a:t>
            </a:r>
          </a:p>
        </p:txBody>
      </p:sp>
      <p:pic>
        <p:nvPicPr>
          <p:cNvPr id="33" name="Picture 2" descr="Giá 3 loại module relay 5v đến 32V - Nguyên lý, hướng dẫn chi tiết nhất">
            <a:extLst>
              <a:ext uri="{FF2B5EF4-FFF2-40B4-BE49-F238E27FC236}">
                <a16:creationId xmlns:a16="http://schemas.microsoft.com/office/drawing/2014/main" id="{B97AC71F-806E-462D-A848-7022B719DE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343" b="11500"/>
          <a:stretch/>
        </p:blipFill>
        <p:spPr bwMode="auto">
          <a:xfrm>
            <a:off x="7998639" y="3327207"/>
            <a:ext cx="3254220" cy="2510874"/>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697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86C9-1DAA-41D8-B039-F85D66BE2D5D}"/>
              </a:ext>
            </a:extLst>
          </p:cNvPr>
          <p:cNvSpPr>
            <a:spLocks noGrp="1"/>
          </p:cNvSpPr>
          <p:nvPr>
            <p:ph type="title"/>
          </p:nvPr>
        </p:nvSpPr>
        <p:spPr/>
        <p:txBody>
          <a:bodyPr/>
          <a:lstStyle/>
          <a:p>
            <a:r>
              <a:rPr lang="vi-VN"/>
              <a:t>Ví dụ sử dụng Relay</a:t>
            </a:r>
          </a:p>
        </p:txBody>
      </p:sp>
      <p:pic>
        <p:nvPicPr>
          <p:cNvPr id="5" name="Picture 4">
            <a:extLst>
              <a:ext uri="{FF2B5EF4-FFF2-40B4-BE49-F238E27FC236}">
                <a16:creationId xmlns:a16="http://schemas.microsoft.com/office/drawing/2014/main" id="{3277D8C2-8F00-425A-9617-DCEE06ABA47C}"/>
              </a:ext>
            </a:extLst>
          </p:cNvPr>
          <p:cNvPicPr>
            <a:picLocks noChangeAspect="1"/>
          </p:cNvPicPr>
          <p:nvPr/>
        </p:nvPicPr>
        <p:blipFill>
          <a:blip r:embed="rId2"/>
          <a:stretch>
            <a:fillRect/>
          </a:stretch>
        </p:blipFill>
        <p:spPr>
          <a:xfrm>
            <a:off x="653546" y="1617922"/>
            <a:ext cx="9445853" cy="4874952"/>
          </a:xfrm>
          <a:prstGeom prst="rect">
            <a:avLst/>
          </a:prstGeom>
        </p:spPr>
      </p:pic>
      <p:grpSp>
        <p:nvGrpSpPr>
          <p:cNvPr id="8" name="Group 7">
            <a:extLst>
              <a:ext uri="{FF2B5EF4-FFF2-40B4-BE49-F238E27FC236}">
                <a16:creationId xmlns:a16="http://schemas.microsoft.com/office/drawing/2014/main" id="{729F67BE-D089-431D-A087-0BF9E43252CD}"/>
              </a:ext>
            </a:extLst>
          </p:cNvPr>
          <p:cNvGrpSpPr/>
          <p:nvPr/>
        </p:nvGrpSpPr>
        <p:grpSpPr>
          <a:xfrm>
            <a:off x="869430" y="3132944"/>
            <a:ext cx="2284528" cy="659567"/>
            <a:chOff x="1588957" y="3132944"/>
            <a:chExt cx="2284528" cy="659567"/>
          </a:xfrm>
        </p:grpSpPr>
        <p:sp>
          <p:nvSpPr>
            <p:cNvPr id="6" name="Rectangle 5">
              <a:extLst>
                <a:ext uri="{FF2B5EF4-FFF2-40B4-BE49-F238E27FC236}">
                  <a16:creationId xmlns:a16="http://schemas.microsoft.com/office/drawing/2014/main" id="{F73FEC6C-8D6A-4901-9027-611CEE154685}"/>
                </a:ext>
              </a:extLst>
            </p:cNvPr>
            <p:cNvSpPr/>
            <p:nvPr/>
          </p:nvSpPr>
          <p:spPr>
            <a:xfrm>
              <a:off x="1588957" y="3132944"/>
              <a:ext cx="2128604" cy="6595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vi-VN"/>
                <a:t>1.5V</a:t>
              </a:r>
            </a:p>
          </p:txBody>
        </p:sp>
        <p:sp>
          <p:nvSpPr>
            <p:cNvPr id="7" name="Rectangle 6">
              <a:extLst>
                <a:ext uri="{FF2B5EF4-FFF2-40B4-BE49-F238E27FC236}">
                  <a16:creationId xmlns:a16="http://schemas.microsoft.com/office/drawing/2014/main" id="{02601291-D00B-4A30-AE74-2121F1F16D62}"/>
                </a:ext>
              </a:extLst>
            </p:cNvPr>
            <p:cNvSpPr/>
            <p:nvPr/>
          </p:nvSpPr>
          <p:spPr>
            <a:xfrm>
              <a:off x="3507699" y="3324070"/>
              <a:ext cx="365786" cy="288559"/>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vi-VN"/>
            </a:p>
          </p:txBody>
        </p:sp>
      </p:grpSp>
      <p:grpSp>
        <p:nvGrpSpPr>
          <p:cNvPr id="9" name="Group 8">
            <a:extLst>
              <a:ext uri="{FF2B5EF4-FFF2-40B4-BE49-F238E27FC236}">
                <a16:creationId xmlns:a16="http://schemas.microsoft.com/office/drawing/2014/main" id="{AF7A216E-C636-4AA0-ABF9-CAF50EB8CD52}"/>
              </a:ext>
            </a:extLst>
          </p:cNvPr>
          <p:cNvGrpSpPr/>
          <p:nvPr/>
        </p:nvGrpSpPr>
        <p:grpSpPr>
          <a:xfrm rot="10800000">
            <a:off x="758476" y="3860671"/>
            <a:ext cx="2284528" cy="659567"/>
            <a:chOff x="1588957" y="3132944"/>
            <a:chExt cx="2284528" cy="659567"/>
          </a:xfrm>
        </p:grpSpPr>
        <p:sp>
          <p:nvSpPr>
            <p:cNvPr id="10" name="Rectangle 9">
              <a:extLst>
                <a:ext uri="{FF2B5EF4-FFF2-40B4-BE49-F238E27FC236}">
                  <a16:creationId xmlns:a16="http://schemas.microsoft.com/office/drawing/2014/main" id="{E7F0115B-21BC-4B55-8C4A-F20B3732ADBB}"/>
                </a:ext>
              </a:extLst>
            </p:cNvPr>
            <p:cNvSpPr/>
            <p:nvPr/>
          </p:nvSpPr>
          <p:spPr>
            <a:xfrm>
              <a:off x="1588957" y="3132944"/>
              <a:ext cx="2128604" cy="6595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vi-VN"/>
            </a:p>
          </p:txBody>
        </p:sp>
        <p:sp>
          <p:nvSpPr>
            <p:cNvPr id="11" name="Rectangle 10">
              <a:extLst>
                <a:ext uri="{FF2B5EF4-FFF2-40B4-BE49-F238E27FC236}">
                  <a16:creationId xmlns:a16="http://schemas.microsoft.com/office/drawing/2014/main" id="{7CCF4D56-9C95-45A7-A52F-73390C724782}"/>
                </a:ext>
              </a:extLst>
            </p:cNvPr>
            <p:cNvSpPr/>
            <p:nvPr/>
          </p:nvSpPr>
          <p:spPr>
            <a:xfrm>
              <a:off x="3507699" y="3324070"/>
              <a:ext cx="365786" cy="288559"/>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vi-VN"/>
            </a:p>
          </p:txBody>
        </p:sp>
      </p:grpSp>
      <p:sp>
        <p:nvSpPr>
          <p:cNvPr id="12" name="TextBox 11">
            <a:extLst>
              <a:ext uri="{FF2B5EF4-FFF2-40B4-BE49-F238E27FC236}">
                <a16:creationId xmlns:a16="http://schemas.microsoft.com/office/drawing/2014/main" id="{18733141-E27A-4FB2-9559-A0B3D9937C33}"/>
              </a:ext>
            </a:extLst>
          </p:cNvPr>
          <p:cNvSpPr txBox="1"/>
          <p:nvPr/>
        </p:nvSpPr>
        <p:spPr>
          <a:xfrm>
            <a:off x="2663143" y="4836454"/>
            <a:ext cx="379861" cy="523220"/>
          </a:xfrm>
          <a:prstGeom prst="rect">
            <a:avLst/>
          </a:prstGeom>
          <a:noFill/>
        </p:spPr>
        <p:txBody>
          <a:bodyPr wrap="square" rtlCol="0">
            <a:spAutoFit/>
          </a:bodyPr>
          <a:lstStyle/>
          <a:p>
            <a:r>
              <a:rPr lang="vi-VN" sz="2800" b="1">
                <a:solidFill>
                  <a:schemeClr val="bg1"/>
                </a:solidFill>
              </a:rPr>
              <a:t>3</a:t>
            </a:r>
          </a:p>
        </p:txBody>
      </p:sp>
      <p:sp>
        <p:nvSpPr>
          <p:cNvPr id="13" name="TextBox 12">
            <a:extLst>
              <a:ext uri="{FF2B5EF4-FFF2-40B4-BE49-F238E27FC236}">
                <a16:creationId xmlns:a16="http://schemas.microsoft.com/office/drawing/2014/main" id="{178D54FB-DA72-493B-9658-01DC25D0FDD1}"/>
              </a:ext>
            </a:extLst>
          </p:cNvPr>
          <p:cNvSpPr txBox="1"/>
          <p:nvPr/>
        </p:nvSpPr>
        <p:spPr>
          <a:xfrm>
            <a:off x="3063676" y="4265219"/>
            <a:ext cx="379861" cy="523220"/>
          </a:xfrm>
          <a:prstGeom prst="rect">
            <a:avLst/>
          </a:prstGeom>
          <a:noFill/>
        </p:spPr>
        <p:txBody>
          <a:bodyPr wrap="square" rtlCol="0">
            <a:spAutoFit/>
          </a:bodyPr>
          <a:lstStyle/>
          <a:p>
            <a:r>
              <a:rPr lang="vi-VN" sz="2800" b="1">
                <a:solidFill>
                  <a:srgbClr val="FF0000"/>
                </a:solidFill>
              </a:rPr>
              <a:t>1</a:t>
            </a:r>
          </a:p>
        </p:txBody>
      </p:sp>
      <p:sp>
        <p:nvSpPr>
          <p:cNvPr id="14" name="TextBox 13">
            <a:extLst>
              <a:ext uri="{FF2B5EF4-FFF2-40B4-BE49-F238E27FC236}">
                <a16:creationId xmlns:a16="http://schemas.microsoft.com/office/drawing/2014/main" id="{E3D4FD79-CC8D-4BD5-AC0E-519CCE8B9959}"/>
              </a:ext>
            </a:extLst>
          </p:cNvPr>
          <p:cNvSpPr txBox="1"/>
          <p:nvPr/>
        </p:nvSpPr>
        <p:spPr>
          <a:xfrm>
            <a:off x="3068956" y="3725587"/>
            <a:ext cx="379861" cy="523220"/>
          </a:xfrm>
          <a:prstGeom prst="rect">
            <a:avLst/>
          </a:prstGeom>
          <a:noFill/>
        </p:spPr>
        <p:txBody>
          <a:bodyPr wrap="square" rtlCol="0">
            <a:spAutoFit/>
          </a:bodyPr>
          <a:lstStyle/>
          <a:p>
            <a:r>
              <a:rPr lang="vi-VN" sz="2800" b="1">
                <a:solidFill>
                  <a:srgbClr val="00B050"/>
                </a:solidFill>
              </a:rPr>
              <a:t>2</a:t>
            </a:r>
          </a:p>
        </p:txBody>
      </p:sp>
      <p:sp>
        <p:nvSpPr>
          <p:cNvPr id="15" name="TextBox 14">
            <a:extLst>
              <a:ext uri="{FF2B5EF4-FFF2-40B4-BE49-F238E27FC236}">
                <a16:creationId xmlns:a16="http://schemas.microsoft.com/office/drawing/2014/main" id="{C0697D76-8E7F-4AD6-B842-FA7D1F5BB754}"/>
              </a:ext>
            </a:extLst>
          </p:cNvPr>
          <p:cNvSpPr txBox="1"/>
          <p:nvPr/>
        </p:nvSpPr>
        <p:spPr>
          <a:xfrm>
            <a:off x="4766875" y="5323214"/>
            <a:ext cx="854439" cy="369332"/>
          </a:xfrm>
          <a:prstGeom prst="rect">
            <a:avLst/>
          </a:prstGeom>
          <a:noFill/>
        </p:spPr>
        <p:txBody>
          <a:bodyPr wrap="square" rtlCol="0">
            <a:spAutoFit/>
          </a:bodyPr>
          <a:lstStyle/>
          <a:p>
            <a:r>
              <a:rPr lang="vi-VN" b="1"/>
              <a:t>COM</a:t>
            </a:r>
          </a:p>
        </p:txBody>
      </p:sp>
      <p:sp>
        <p:nvSpPr>
          <p:cNvPr id="16" name="TextBox 15">
            <a:extLst>
              <a:ext uri="{FF2B5EF4-FFF2-40B4-BE49-F238E27FC236}">
                <a16:creationId xmlns:a16="http://schemas.microsoft.com/office/drawing/2014/main" id="{32AAA0AA-D3B7-4DAD-A5AA-EBD9CAB59C09}"/>
              </a:ext>
            </a:extLst>
          </p:cNvPr>
          <p:cNvSpPr txBox="1"/>
          <p:nvPr/>
        </p:nvSpPr>
        <p:spPr>
          <a:xfrm>
            <a:off x="3867462" y="4340358"/>
            <a:ext cx="584617" cy="369332"/>
          </a:xfrm>
          <a:prstGeom prst="rect">
            <a:avLst/>
          </a:prstGeom>
          <a:noFill/>
        </p:spPr>
        <p:txBody>
          <a:bodyPr wrap="square" rtlCol="0">
            <a:spAutoFit/>
          </a:bodyPr>
          <a:lstStyle/>
          <a:p>
            <a:r>
              <a:rPr lang="vi-VN" b="1"/>
              <a:t>NO</a:t>
            </a:r>
          </a:p>
        </p:txBody>
      </p:sp>
      <p:sp>
        <p:nvSpPr>
          <p:cNvPr id="17" name="TextBox 16">
            <a:extLst>
              <a:ext uri="{FF2B5EF4-FFF2-40B4-BE49-F238E27FC236}">
                <a16:creationId xmlns:a16="http://schemas.microsoft.com/office/drawing/2014/main" id="{AF7CDB34-A4E3-42DC-9F6B-9476BD4BB27F}"/>
              </a:ext>
            </a:extLst>
          </p:cNvPr>
          <p:cNvSpPr txBox="1"/>
          <p:nvPr/>
        </p:nvSpPr>
        <p:spPr>
          <a:xfrm>
            <a:off x="3662707" y="5359674"/>
            <a:ext cx="584617" cy="369332"/>
          </a:xfrm>
          <a:prstGeom prst="rect">
            <a:avLst/>
          </a:prstGeom>
          <a:noFill/>
        </p:spPr>
        <p:txBody>
          <a:bodyPr wrap="square" rtlCol="0">
            <a:spAutoFit/>
          </a:bodyPr>
          <a:lstStyle/>
          <a:p>
            <a:r>
              <a:rPr lang="vi-VN" b="1"/>
              <a:t>NC</a:t>
            </a:r>
          </a:p>
        </p:txBody>
      </p:sp>
      <p:cxnSp>
        <p:nvCxnSpPr>
          <p:cNvPr id="19" name="Straight Arrow Connector 18">
            <a:extLst>
              <a:ext uri="{FF2B5EF4-FFF2-40B4-BE49-F238E27FC236}">
                <a16:creationId xmlns:a16="http://schemas.microsoft.com/office/drawing/2014/main" id="{6BD4B141-7EEA-4203-BB5F-4CA2EA9358A3}"/>
              </a:ext>
            </a:extLst>
          </p:cNvPr>
          <p:cNvCxnSpPr/>
          <p:nvPr/>
        </p:nvCxnSpPr>
        <p:spPr>
          <a:xfrm>
            <a:off x="4159770" y="5359674"/>
            <a:ext cx="0" cy="332872"/>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a:extLst>
              <a:ext uri="{FF2B5EF4-FFF2-40B4-BE49-F238E27FC236}">
                <a16:creationId xmlns:a16="http://schemas.microsoft.com/office/drawing/2014/main" id="{CFF0C042-1B70-40F3-92EA-8B1A0F4745CC}"/>
              </a:ext>
            </a:extLst>
          </p:cNvPr>
          <p:cNvCxnSpPr>
            <a:cxnSpLocks/>
          </p:cNvCxnSpPr>
          <p:nvPr/>
        </p:nvCxnSpPr>
        <p:spPr>
          <a:xfrm>
            <a:off x="4646954" y="3548920"/>
            <a:ext cx="734515" cy="0"/>
          </a:xfrm>
          <a:prstGeom prst="straightConnector1">
            <a:avLst/>
          </a:prstGeom>
          <a:ln w="38100">
            <a:solidFill>
              <a:srgbClr val="FF0000"/>
            </a:solidFill>
            <a:prstDash val="sysDash"/>
            <a:tailEnd type="triangle"/>
          </a:ln>
        </p:spPr>
        <p:style>
          <a:lnRef idx="3">
            <a:schemeClr val="accent2"/>
          </a:lnRef>
          <a:fillRef idx="0">
            <a:schemeClr val="accent2"/>
          </a:fillRef>
          <a:effectRef idx="2">
            <a:schemeClr val="accent2"/>
          </a:effectRef>
          <a:fontRef idx="minor">
            <a:schemeClr val="tx1"/>
          </a:fontRef>
        </p:style>
      </p:cxnSp>
      <p:cxnSp>
        <p:nvCxnSpPr>
          <p:cNvPr id="44" name="Straight Arrow Connector 43">
            <a:extLst>
              <a:ext uri="{FF2B5EF4-FFF2-40B4-BE49-F238E27FC236}">
                <a16:creationId xmlns:a16="http://schemas.microsoft.com/office/drawing/2014/main" id="{A2B726CC-FB66-436D-8225-D8694B8330BA}"/>
              </a:ext>
            </a:extLst>
          </p:cNvPr>
          <p:cNvCxnSpPr>
            <a:cxnSpLocks/>
          </p:cNvCxnSpPr>
          <p:nvPr/>
        </p:nvCxnSpPr>
        <p:spPr>
          <a:xfrm flipH="1">
            <a:off x="5449007" y="6007308"/>
            <a:ext cx="646993" cy="0"/>
          </a:xfrm>
          <a:prstGeom prst="straightConnector1">
            <a:avLst/>
          </a:prstGeom>
          <a:ln w="38100">
            <a:solidFill>
              <a:srgbClr val="FF0000"/>
            </a:solidFill>
            <a:prstDash val="sysDash"/>
            <a:tailEnd type="triangle"/>
          </a:ln>
        </p:spPr>
        <p:style>
          <a:lnRef idx="3">
            <a:schemeClr val="accent2"/>
          </a:lnRef>
          <a:fillRef idx="0">
            <a:schemeClr val="accent2"/>
          </a:fillRef>
          <a:effectRef idx="2">
            <a:schemeClr val="accent2"/>
          </a:effectRef>
          <a:fontRef idx="minor">
            <a:schemeClr val="tx1"/>
          </a:fontRef>
        </p:style>
      </p:cxnSp>
      <p:grpSp>
        <p:nvGrpSpPr>
          <p:cNvPr id="46" name="Group 45">
            <a:extLst>
              <a:ext uri="{FF2B5EF4-FFF2-40B4-BE49-F238E27FC236}">
                <a16:creationId xmlns:a16="http://schemas.microsoft.com/office/drawing/2014/main" id="{DCE5DEE8-C9AC-46D0-9155-805C8AB40DA0}"/>
              </a:ext>
            </a:extLst>
          </p:cNvPr>
          <p:cNvGrpSpPr/>
          <p:nvPr/>
        </p:nvGrpSpPr>
        <p:grpSpPr>
          <a:xfrm>
            <a:off x="7384929" y="183842"/>
            <a:ext cx="4153525" cy="2598338"/>
            <a:chOff x="838200" y="2940053"/>
            <a:chExt cx="6025966" cy="3769689"/>
          </a:xfrm>
        </p:grpSpPr>
        <p:pic>
          <p:nvPicPr>
            <p:cNvPr id="47" name="Picture 4" descr="Relay là gì? Rơ-le là gì? Các loại relay thông dụng dùng trong công nghiệp">
              <a:extLst>
                <a:ext uri="{FF2B5EF4-FFF2-40B4-BE49-F238E27FC236}">
                  <a16:creationId xmlns:a16="http://schemas.microsoft.com/office/drawing/2014/main" id="{4D14A548-792C-4C2F-8C36-5B48D72F8F0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097591" y="3137452"/>
              <a:ext cx="5494697" cy="3572290"/>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7A90203E-5C1D-4906-AFE3-78EE46D0C7C9}"/>
                </a:ext>
              </a:extLst>
            </p:cNvPr>
            <p:cNvCxnSpPr>
              <a:cxnSpLocks/>
            </p:cNvCxnSpPr>
            <p:nvPr/>
          </p:nvCxnSpPr>
          <p:spPr>
            <a:xfrm flipH="1">
              <a:off x="838200" y="4095753"/>
              <a:ext cx="641336" cy="0"/>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755C7AF2-42DE-4F11-A8C4-265D380F59EC}"/>
                </a:ext>
              </a:extLst>
            </p:cNvPr>
            <p:cNvCxnSpPr>
              <a:cxnSpLocks/>
            </p:cNvCxnSpPr>
            <p:nvPr/>
          </p:nvCxnSpPr>
          <p:spPr>
            <a:xfrm flipV="1">
              <a:off x="3062038" y="2940053"/>
              <a:ext cx="0" cy="1155700"/>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ED15ABBB-AEBC-490D-98C5-A5D31083352D}"/>
                </a:ext>
              </a:extLst>
            </p:cNvPr>
            <p:cNvCxnSpPr>
              <a:cxnSpLocks/>
            </p:cNvCxnSpPr>
            <p:nvPr/>
          </p:nvCxnSpPr>
          <p:spPr>
            <a:xfrm flipH="1">
              <a:off x="5177284" y="3489782"/>
              <a:ext cx="406400" cy="4699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B88786F-B75C-4BCB-B231-83036CD2DC37}"/>
                </a:ext>
              </a:extLst>
            </p:cNvPr>
            <p:cNvSpPr txBox="1"/>
            <p:nvPr/>
          </p:nvSpPr>
          <p:spPr>
            <a:xfrm>
              <a:off x="6298046" y="4095753"/>
              <a:ext cx="320778" cy="1028700"/>
            </a:xfrm>
            <a:prstGeom prst="rect">
              <a:avLst/>
            </a:prstGeom>
            <a:solidFill>
              <a:schemeClr val="bg1"/>
            </a:solidFill>
          </p:spPr>
          <p:txBody>
            <a:bodyPr wrap="square" rtlCol="0">
              <a:spAutoFit/>
            </a:bodyPr>
            <a:lstStyle/>
            <a:p>
              <a:endParaRPr lang="vi-VN"/>
            </a:p>
          </p:txBody>
        </p:sp>
        <p:sp>
          <p:nvSpPr>
            <p:cNvPr id="52" name="TextBox 51">
              <a:extLst>
                <a:ext uri="{FF2B5EF4-FFF2-40B4-BE49-F238E27FC236}">
                  <a16:creationId xmlns:a16="http://schemas.microsoft.com/office/drawing/2014/main" id="{2860D945-925B-4543-A287-8E14B7A25C48}"/>
                </a:ext>
              </a:extLst>
            </p:cNvPr>
            <p:cNvSpPr txBox="1"/>
            <p:nvPr/>
          </p:nvSpPr>
          <p:spPr>
            <a:xfrm>
              <a:off x="5177284" y="3097966"/>
              <a:ext cx="1686877" cy="535830"/>
            </a:xfrm>
            <a:prstGeom prst="rect">
              <a:avLst/>
            </a:prstGeom>
            <a:noFill/>
          </p:spPr>
          <p:txBody>
            <a:bodyPr wrap="square" rtlCol="0">
              <a:spAutoFit/>
            </a:bodyPr>
            <a:lstStyle/>
            <a:p>
              <a:r>
                <a:rPr lang="vi-VN" b="1">
                  <a:solidFill>
                    <a:srgbClr val="00B0F0"/>
                  </a:solidFill>
                </a:rPr>
                <a:t>3.IN</a:t>
              </a:r>
            </a:p>
          </p:txBody>
        </p:sp>
        <p:sp>
          <p:nvSpPr>
            <p:cNvPr id="53" name="TextBox 52">
              <a:extLst>
                <a:ext uri="{FF2B5EF4-FFF2-40B4-BE49-F238E27FC236}">
                  <a16:creationId xmlns:a16="http://schemas.microsoft.com/office/drawing/2014/main" id="{B3C7720B-C6C0-42A6-A11C-390495467E4A}"/>
                </a:ext>
              </a:extLst>
            </p:cNvPr>
            <p:cNvSpPr txBox="1"/>
            <p:nvPr/>
          </p:nvSpPr>
          <p:spPr>
            <a:xfrm>
              <a:off x="5717601" y="4951878"/>
              <a:ext cx="1146565" cy="446525"/>
            </a:xfrm>
            <a:prstGeom prst="rect">
              <a:avLst/>
            </a:prstGeom>
            <a:noFill/>
          </p:spPr>
          <p:txBody>
            <a:bodyPr wrap="square" rtlCol="0">
              <a:spAutoFit/>
            </a:bodyPr>
            <a:lstStyle/>
            <a:p>
              <a:r>
                <a:rPr lang="vi-VN" sz="1400" b="1"/>
                <a:t>2. GND</a:t>
              </a:r>
            </a:p>
          </p:txBody>
        </p:sp>
        <p:sp>
          <p:nvSpPr>
            <p:cNvPr id="54" name="TextBox 53">
              <a:extLst>
                <a:ext uri="{FF2B5EF4-FFF2-40B4-BE49-F238E27FC236}">
                  <a16:creationId xmlns:a16="http://schemas.microsoft.com/office/drawing/2014/main" id="{FBDDEF6C-4EE3-4DFB-BD27-8564B6D15C51}"/>
                </a:ext>
              </a:extLst>
            </p:cNvPr>
            <p:cNvSpPr txBox="1"/>
            <p:nvPr/>
          </p:nvSpPr>
          <p:spPr>
            <a:xfrm>
              <a:off x="5705111" y="3961221"/>
              <a:ext cx="1146565" cy="446525"/>
            </a:xfrm>
            <a:prstGeom prst="rect">
              <a:avLst/>
            </a:prstGeom>
            <a:noFill/>
          </p:spPr>
          <p:txBody>
            <a:bodyPr wrap="square" rtlCol="0">
              <a:spAutoFit/>
            </a:bodyPr>
            <a:lstStyle/>
            <a:p>
              <a:r>
                <a:rPr lang="vi-VN" sz="1400" b="1">
                  <a:solidFill>
                    <a:srgbClr val="FF0000"/>
                  </a:solidFill>
                </a:rPr>
                <a:t>1. VCC</a:t>
              </a:r>
            </a:p>
          </p:txBody>
        </p:sp>
      </p:grpSp>
      <p:pic>
        <p:nvPicPr>
          <p:cNvPr id="56" name="Picture 2" descr="Giá 3 loại module relay 5v đến 32V - Nguyên lý, hướng dẫn chi tiết nhất">
            <a:extLst>
              <a:ext uri="{FF2B5EF4-FFF2-40B4-BE49-F238E27FC236}">
                <a16:creationId xmlns:a16="http://schemas.microsoft.com/office/drawing/2014/main" id="{BDAF02FE-3E80-4C58-B58F-5171276279A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343" b="11500"/>
          <a:stretch/>
        </p:blipFill>
        <p:spPr bwMode="auto">
          <a:xfrm>
            <a:off x="8631252" y="2655345"/>
            <a:ext cx="2586600" cy="199575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607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F45E4-B42A-4D82-AD0B-440311501339}"/>
              </a:ext>
            </a:extLst>
          </p:cNvPr>
          <p:cNvSpPr>
            <a:spLocks noGrp="1"/>
          </p:cNvSpPr>
          <p:nvPr>
            <p:ph type="title"/>
          </p:nvPr>
        </p:nvSpPr>
        <p:spPr/>
        <p:txBody>
          <a:bodyPr/>
          <a:lstStyle/>
          <a:p>
            <a:r>
              <a:rPr lang="en-US"/>
              <a:t>Arduino </a:t>
            </a:r>
            <a:r>
              <a:rPr lang="en-US">
                <a:solidFill>
                  <a:schemeClr val="tx1"/>
                </a:solidFill>
              </a:rPr>
              <a:t>kết nối </a:t>
            </a:r>
            <a:r>
              <a:rPr lang="en-US"/>
              <a:t>Module Relay </a:t>
            </a:r>
            <a:r>
              <a:rPr lang="en-US">
                <a:solidFill>
                  <a:srgbClr val="FF0000"/>
                </a:solidFill>
              </a:rPr>
              <a:t>1 kênh 5V</a:t>
            </a:r>
            <a:endParaRPr lang="vi-VN">
              <a:solidFill>
                <a:srgbClr val="FF0000"/>
              </a:solidFill>
            </a:endParaRPr>
          </a:p>
        </p:txBody>
      </p:sp>
      <p:pic>
        <p:nvPicPr>
          <p:cNvPr id="2052" name="Picture 4">
            <a:extLst>
              <a:ext uri="{FF2B5EF4-FFF2-40B4-BE49-F238E27FC236}">
                <a16:creationId xmlns:a16="http://schemas.microsoft.com/office/drawing/2014/main" id="{1A2B25DD-E838-4D0B-B0E9-5649A9A16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18741"/>
            <a:ext cx="5256893" cy="477960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iá 3 loại module relay 5v đến 32V - Nguyên lý, hướng dẫn chi tiết nhất">
            <a:extLst>
              <a:ext uri="{FF2B5EF4-FFF2-40B4-BE49-F238E27FC236}">
                <a16:creationId xmlns:a16="http://schemas.microsoft.com/office/drawing/2014/main" id="{4CA44AF1-C184-4EF1-B337-703D3F7103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988"/>
          <a:stretch/>
        </p:blipFill>
        <p:spPr bwMode="auto">
          <a:xfrm>
            <a:off x="463446" y="1918741"/>
            <a:ext cx="5256893" cy="45741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0535FEB-F1E1-47FF-919E-86B5BAC8E8A9}"/>
              </a:ext>
            </a:extLst>
          </p:cNvPr>
          <p:cNvSpPr txBox="1"/>
          <p:nvPr/>
        </p:nvSpPr>
        <p:spPr>
          <a:xfrm>
            <a:off x="5864902" y="1272410"/>
            <a:ext cx="6093500" cy="646331"/>
          </a:xfrm>
          <a:prstGeom prst="rect">
            <a:avLst/>
          </a:prstGeom>
          <a:noFill/>
        </p:spPr>
        <p:txBody>
          <a:bodyPr wrap="square">
            <a:spAutoFit/>
          </a:bodyPr>
          <a:lstStyle/>
          <a:p>
            <a:pPr algn="l">
              <a:buFont typeface="Arial" panose="020B0604020202020204" pitchFamily="34" charset="0"/>
              <a:buChar char="•"/>
            </a:pPr>
            <a:r>
              <a:rPr lang="vi-VN" b="1" i="0">
                <a:solidFill>
                  <a:srgbClr val="000000"/>
                </a:solidFill>
                <a:effectLst/>
                <a:latin typeface="open sans condensed bold"/>
              </a:rPr>
              <a:t>Để đảm bảo an toàn</a:t>
            </a:r>
            <a:r>
              <a:rPr lang="vi-VN" b="0" i="0">
                <a:solidFill>
                  <a:srgbClr val="000000"/>
                </a:solidFill>
                <a:effectLst/>
                <a:latin typeface="open sans condensed bold"/>
              </a:rPr>
              <a:t> khi mới bắt đầu sử dụng relay, chỉ nên dùng relay để bật tắt LED.</a:t>
            </a:r>
          </a:p>
        </p:txBody>
      </p:sp>
    </p:spTree>
    <p:extLst>
      <p:ext uri="{BB962C8B-B14F-4D97-AF65-F5344CB8AC3E}">
        <p14:creationId xmlns:p14="http://schemas.microsoft.com/office/powerpoint/2010/main" val="2307934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F5177-CE80-2544-05DA-514B007C5A6B}"/>
              </a:ext>
            </a:extLst>
          </p:cNvPr>
          <p:cNvSpPr>
            <a:spLocks noGrp="1"/>
          </p:cNvSpPr>
          <p:nvPr>
            <p:ph type="title"/>
          </p:nvPr>
        </p:nvSpPr>
        <p:spPr/>
        <p:txBody>
          <a:bodyPr/>
          <a:lstStyle/>
          <a:p>
            <a:r>
              <a:rPr lang="en-US"/>
              <a:t>Ngắt</a:t>
            </a:r>
            <a:endParaRPr lang="vi-VN"/>
          </a:p>
        </p:txBody>
      </p:sp>
      <p:sp>
        <p:nvSpPr>
          <p:cNvPr id="3" name="Content Placeholder 2">
            <a:extLst>
              <a:ext uri="{FF2B5EF4-FFF2-40B4-BE49-F238E27FC236}">
                <a16:creationId xmlns:a16="http://schemas.microsoft.com/office/drawing/2014/main" id="{5711F9CB-A8A7-D142-A98E-2C3A2FC6AA68}"/>
              </a:ext>
            </a:extLst>
          </p:cNvPr>
          <p:cNvSpPr>
            <a:spLocks noGrp="1"/>
          </p:cNvSpPr>
          <p:nvPr>
            <p:ph idx="1"/>
          </p:nvPr>
        </p:nvSpPr>
        <p:spPr>
          <a:xfrm>
            <a:off x="838200" y="1446496"/>
            <a:ext cx="4445000" cy="4856846"/>
          </a:xfrm>
        </p:spPr>
        <p:txBody>
          <a:bodyPr/>
          <a:lstStyle/>
          <a:p>
            <a:r>
              <a:rPr lang="en-US"/>
              <a:t>Cơ chế cho phép CPU tạm dừng </a:t>
            </a:r>
            <a:r>
              <a:rPr lang="en-US">
                <a:solidFill>
                  <a:srgbClr val="FF0000"/>
                </a:solidFill>
              </a:rPr>
              <a:t>CT đang thực hiện</a:t>
            </a:r>
            <a:r>
              <a:rPr lang="en-US"/>
              <a:t>, và chuyển sang thực hiện một </a:t>
            </a:r>
            <a:r>
              <a:rPr lang="en-US">
                <a:solidFill>
                  <a:srgbClr val="FF0000"/>
                </a:solidFill>
              </a:rPr>
              <a:t>CTcon khác  (CT con phục vụ ngắt: </a:t>
            </a:r>
            <a:r>
              <a:rPr lang="vi-VN" b="0" i="0">
                <a:solidFill>
                  <a:srgbClr val="222222"/>
                </a:solidFill>
                <a:effectLst/>
                <a:latin typeface="Verdana" panose="020B0604030504040204" pitchFamily="34" charset="0"/>
              </a:rPr>
              <a:t> </a:t>
            </a:r>
            <a:r>
              <a:rPr lang="vi-VN"/>
              <a:t>ISR (Interrupt Service Routine)</a:t>
            </a:r>
            <a:r>
              <a:rPr lang="en-US">
                <a:solidFill>
                  <a:srgbClr val="FF0000"/>
                </a:solidFill>
              </a:rPr>
              <a:t>) </a:t>
            </a:r>
            <a:r>
              <a:rPr lang="en-US"/>
              <a:t>khi có tín hiệu yêu cầu ngắt</a:t>
            </a:r>
            <a:endParaRPr lang="vi-VN"/>
          </a:p>
        </p:txBody>
      </p:sp>
      <p:pic>
        <p:nvPicPr>
          <p:cNvPr id="5" name="Picture 4">
            <a:extLst>
              <a:ext uri="{FF2B5EF4-FFF2-40B4-BE49-F238E27FC236}">
                <a16:creationId xmlns:a16="http://schemas.microsoft.com/office/drawing/2014/main" id="{CAC890F7-8183-C0E8-1BD4-8C39722238A0}"/>
              </a:ext>
            </a:extLst>
          </p:cNvPr>
          <p:cNvPicPr>
            <a:picLocks noChangeAspect="1"/>
          </p:cNvPicPr>
          <p:nvPr/>
        </p:nvPicPr>
        <p:blipFill>
          <a:blip r:embed="rId2"/>
          <a:stretch>
            <a:fillRect/>
          </a:stretch>
        </p:blipFill>
        <p:spPr>
          <a:xfrm>
            <a:off x="5786897" y="1557629"/>
            <a:ext cx="5732003" cy="4634579"/>
          </a:xfrm>
          <a:prstGeom prst="rect">
            <a:avLst/>
          </a:prstGeom>
        </p:spPr>
      </p:pic>
    </p:spTree>
    <p:extLst>
      <p:ext uri="{BB962C8B-B14F-4D97-AF65-F5344CB8AC3E}">
        <p14:creationId xmlns:p14="http://schemas.microsoft.com/office/powerpoint/2010/main" val="1723262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9CBA-C532-909F-1B39-81F95220D987}"/>
              </a:ext>
            </a:extLst>
          </p:cNvPr>
          <p:cNvSpPr>
            <a:spLocks noGrp="1"/>
          </p:cNvSpPr>
          <p:nvPr>
            <p:ph type="title"/>
          </p:nvPr>
        </p:nvSpPr>
        <p:spPr/>
        <p:txBody>
          <a:bodyPr/>
          <a:lstStyle/>
          <a:p>
            <a:r>
              <a:rPr lang="en-US"/>
              <a:t>Ngắt trong Arduino</a:t>
            </a:r>
            <a:endParaRPr lang="vi-VN"/>
          </a:p>
        </p:txBody>
      </p:sp>
      <p:sp>
        <p:nvSpPr>
          <p:cNvPr id="3" name="Content Placeholder 2">
            <a:extLst>
              <a:ext uri="{FF2B5EF4-FFF2-40B4-BE49-F238E27FC236}">
                <a16:creationId xmlns:a16="http://schemas.microsoft.com/office/drawing/2014/main" id="{AC0BD0BE-575E-B4DE-6BD4-FB78E8756C90}"/>
              </a:ext>
            </a:extLst>
          </p:cNvPr>
          <p:cNvSpPr>
            <a:spLocks noGrp="1"/>
          </p:cNvSpPr>
          <p:nvPr>
            <p:ph idx="1"/>
          </p:nvPr>
        </p:nvSpPr>
        <p:spPr/>
        <p:txBody>
          <a:bodyPr>
            <a:normAutofit lnSpcReduction="10000"/>
          </a:bodyPr>
          <a:lstStyle/>
          <a:p>
            <a:r>
              <a:rPr lang="en-US"/>
              <a:t>Ngắt 0 (INT0): </a:t>
            </a:r>
          </a:p>
          <a:p>
            <a:pPr lvl="1"/>
            <a:r>
              <a:rPr lang="en-US"/>
              <a:t>trên cổng số D2</a:t>
            </a:r>
          </a:p>
          <a:p>
            <a:r>
              <a:rPr lang="en-US"/>
              <a:t>Ngắt 1 (INT1): </a:t>
            </a:r>
          </a:p>
          <a:p>
            <a:pPr lvl="1"/>
            <a:r>
              <a:rPr lang="en-US"/>
              <a:t>trên cổng số D3</a:t>
            </a:r>
          </a:p>
          <a:p>
            <a:endParaRPr lang="en-US"/>
          </a:p>
          <a:p>
            <a:endParaRPr lang="en-US"/>
          </a:p>
          <a:p>
            <a:endParaRPr lang="en-US"/>
          </a:p>
          <a:p>
            <a:endParaRPr lang="en-US"/>
          </a:p>
          <a:p>
            <a:r>
              <a:rPr lang="vi-VN"/>
              <a:t>Arduino hỗ trợ 2 lệnh </a:t>
            </a:r>
          </a:p>
          <a:p>
            <a:pPr lvl="1"/>
            <a:r>
              <a:rPr lang="vi-VN"/>
              <a:t> </a:t>
            </a:r>
            <a:r>
              <a:rPr lang="vi-VN">
                <a:solidFill>
                  <a:srgbClr val="FF0000"/>
                </a:solidFill>
              </a:rPr>
              <a:t>attachInterrupt</a:t>
            </a:r>
          </a:p>
          <a:p>
            <a:pPr lvl="1"/>
            <a:r>
              <a:rPr lang="vi-VN">
                <a:solidFill>
                  <a:srgbClr val="7030A0"/>
                </a:solidFill>
              </a:rPr>
              <a:t>detachInterrupt</a:t>
            </a:r>
          </a:p>
        </p:txBody>
      </p:sp>
      <p:pic>
        <p:nvPicPr>
          <p:cNvPr id="8" name="Picture 2">
            <a:extLst>
              <a:ext uri="{FF2B5EF4-FFF2-40B4-BE49-F238E27FC236}">
                <a16:creationId xmlns:a16="http://schemas.microsoft.com/office/drawing/2014/main" id="{56BA4A9E-EEE7-277F-825D-94C1EC094E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4841"/>
          <a:stretch/>
        </p:blipFill>
        <p:spPr bwMode="auto">
          <a:xfrm>
            <a:off x="4527654" y="1425670"/>
            <a:ext cx="6559446" cy="4877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430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F27DE8-9E02-3197-A066-518DA0C31CD2}"/>
              </a:ext>
            </a:extLst>
          </p:cNvPr>
          <p:cNvPicPr>
            <a:picLocks noChangeAspect="1"/>
          </p:cNvPicPr>
          <p:nvPr/>
        </p:nvPicPr>
        <p:blipFill rotWithShape="1">
          <a:blip r:embed="rId2"/>
          <a:srcRect b="3609"/>
          <a:stretch/>
        </p:blipFill>
        <p:spPr>
          <a:xfrm>
            <a:off x="7580799" y="2486870"/>
            <a:ext cx="3900001" cy="3609130"/>
          </a:xfrm>
          <a:prstGeom prst="rect">
            <a:avLst/>
          </a:prstGeom>
        </p:spPr>
      </p:pic>
      <p:sp>
        <p:nvSpPr>
          <p:cNvPr id="2" name="Title 1">
            <a:extLst>
              <a:ext uri="{FF2B5EF4-FFF2-40B4-BE49-F238E27FC236}">
                <a16:creationId xmlns:a16="http://schemas.microsoft.com/office/drawing/2014/main" id="{65665797-16B7-840E-B84E-5C775F106E21}"/>
              </a:ext>
            </a:extLst>
          </p:cNvPr>
          <p:cNvSpPr>
            <a:spLocks noGrp="1"/>
          </p:cNvSpPr>
          <p:nvPr>
            <p:ph type="title"/>
          </p:nvPr>
        </p:nvSpPr>
        <p:spPr/>
        <p:txBody>
          <a:bodyPr/>
          <a:lstStyle/>
          <a:p>
            <a:r>
              <a:rPr lang="vi-VN">
                <a:solidFill>
                  <a:srgbClr val="FF0000"/>
                </a:solidFill>
              </a:rPr>
              <a:t>attachInterrupt</a:t>
            </a:r>
            <a:endParaRPr lang="vi-VN"/>
          </a:p>
        </p:txBody>
      </p:sp>
      <p:sp>
        <p:nvSpPr>
          <p:cNvPr id="3" name="Content Placeholder 2">
            <a:extLst>
              <a:ext uri="{FF2B5EF4-FFF2-40B4-BE49-F238E27FC236}">
                <a16:creationId xmlns:a16="http://schemas.microsoft.com/office/drawing/2014/main" id="{748CE597-56A3-ED6B-E853-146E2EA2BB2F}"/>
              </a:ext>
            </a:extLst>
          </p:cNvPr>
          <p:cNvSpPr>
            <a:spLocks noGrp="1"/>
          </p:cNvSpPr>
          <p:nvPr>
            <p:ph idx="1"/>
          </p:nvPr>
        </p:nvSpPr>
        <p:spPr>
          <a:xfrm>
            <a:off x="838200" y="1446496"/>
            <a:ext cx="6934200" cy="4856846"/>
          </a:xfrm>
        </p:spPr>
        <p:txBody>
          <a:bodyPr/>
          <a:lstStyle/>
          <a:p>
            <a:r>
              <a:rPr lang="vi-VN"/>
              <a:t>Hàm</a:t>
            </a:r>
          </a:p>
          <a:p>
            <a:pPr marL="0" indent="0" algn="ctr">
              <a:buNone/>
            </a:pPr>
            <a:r>
              <a:rPr lang="vi-VN" sz="1800" b="1">
                <a:solidFill>
                  <a:srgbClr val="222222"/>
                </a:solidFill>
                <a:effectLst/>
                <a:latin typeface="Verdana" panose="020B0604030504040204" pitchFamily="34" charset="0"/>
              </a:rPr>
              <a:t>attachInterrupt(</a:t>
            </a:r>
            <a:r>
              <a:rPr lang="vi-VN" sz="1800" b="1">
                <a:solidFill>
                  <a:srgbClr val="C00000"/>
                </a:solidFill>
                <a:effectLst/>
                <a:latin typeface="Verdana" panose="020B0604030504040204" pitchFamily="34" charset="0"/>
              </a:rPr>
              <a:t>số_hiệu_ngắt</a:t>
            </a:r>
            <a:r>
              <a:rPr lang="vi-VN" sz="1800" b="1">
                <a:solidFill>
                  <a:srgbClr val="222222"/>
                </a:solidFill>
                <a:effectLst/>
                <a:latin typeface="Verdana" panose="020B0604030504040204" pitchFamily="34" charset="0"/>
              </a:rPr>
              <a:t>, </a:t>
            </a:r>
            <a:r>
              <a:rPr lang="vi-VN" sz="1800" b="1">
                <a:solidFill>
                  <a:srgbClr val="00B050"/>
                </a:solidFill>
                <a:effectLst/>
                <a:latin typeface="Verdana" panose="020B0604030504040204" pitchFamily="34" charset="0"/>
              </a:rPr>
              <a:t>tên_CTcon</a:t>
            </a:r>
            <a:r>
              <a:rPr lang="vi-VN" sz="1800" b="1">
                <a:solidFill>
                  <a:srgbClr val="222222"/>
                </a:solidFill>
                <a:effectLst/>
                <a:latin typeface="Verdana" panose="020B0604030504040204" pitchFamily="34" charset="0"/>
              </a:rPr>
              <a:t>, mode)</a:t>
            </a:r>
            <a:endParaRPr lang="vi-VN"/>
          </a:p>
          <a:p>
            <a:pPr marL="355600" lvl="1" indent="-177800"/>
            <a:r>
              <a:rPr lang="vi-VN"/>
              <a:t>Số hiệu ngắt: 0, 1</a:t>
            </a:r>
          </a:p>
          <a:p>
            <a:pPr marL="355600" lvl="1" indent="-177800"/>
            <a:r>
              <a:rPr lang="vi-VN"/>
              <a:t>Tên_CTcon:  tên chương trình còn sẽ được gọi thực hiện khi có ngắt</a:t>
            </a:r>
          </a:p>
          <a:p>
            <a:pPr marL="355600" lvl="1" indent="-177800"/>
            <a:r>
              <a:rPr lang="vi-VN"/>
              <a:t>Mode: chế độ kích hoạt khi có thay đổi mức tín hiệu ở ngõ vào</a:t>
            </a:r>
          </a:p>
          <a:p>
            <a:pPr marL="812800" lvl="2" indent="-190500"/>
            <a:r>
              <a:rPr lang="vi-VN" b="0" i="0">
                <a:solidFill>
                  <a:srgbClr val="222222"/>
                </a:solidFill>
                <a:effectLst/>
                <a:latin typeface="Verdana" panose="020B0604030504040204" pitchFamily="34" charset="0"/>
              </a:rPr>
              <a:t>LOW: </a:t>
            </a:r>
            <a:r>
              <a:rPr lang="vi-VN" sz="1800" b="0" i="0">
                <a:solidFill>
                  <a:srgbClr val="222222"/>
                </a:solidFill>
                <a:effectLst/>
                <a:latin typeface="Verdana" panose="020B0604030504040204" pitchFamily="34" charset="0"/>
              </a:rPr>
              <a:t>Ngăt mức thấp, thực hiện chương trình con (</a:t>
            </a:r>
            <a:r>
              <a:rPr lang="vi-VN" sz="1800" b="1">
                <a:solidFill>
                  <a:srgbClr val="00B050"/>
                </a:solidFill>
                <a:effectLst/>
                <a:latin typeface="Verdana" panose="020B0604030504040204" pitchFamily="34" charset="0"/>
              </a:rPr>
              <a:t>tên_CTcon</a:t>
            </a:r>
            <a:r>
              <a:rPr lang="vi-VN" sz="1800" b="0" i="0">
                <a:solidFill>
                  <a:srgbClr val="222222"/>
                </a:solidFill>
                <a:effectLst/>
                <a:latin typeface="Verdana" panose="020B0604030504040204" pitchFamily="34" charset="0"/>
              </a:rPr>
              <a:t>) khi chân ngắt ở mức thấp (0v)</a:t>
            </a:r>
            <a:endParaRPr lang="vi-VN" b="0" i="0">
              <a:solidFill>
                <a:srgbClr val="222222"/>
              </a:solidFill>
              <a:effectLst/>
              <a:latin typeface="Verdana" panose="020B0604030504040204" pitchFamily="34" charset="0"/>
            </a:endParaRPr>
          </a:p>
          <a:p>
            <a:pPr marL="812800" lvl="2" indent="-190500"/>
            <a:r>
              <a:rPr lang="vi-VN" b="0" i="0">
                <a:solidFill>
                  <a:srgbClr val="222222"/>
                </a:solidFill>
                <a:effectLst/>
                <a:latin typeface="Verdana" panose="020B0604030504040204" pitchFamily="34" charset="0"/>
              </a:rPr>
              <a:t>CHANGE: </a:t>
            </a:r>
            <a:endParaRPr lang="vi-VN">
              <a:solidFill>
                <a:srgbClr val="222222"/>
              </a:solidFill>
              <a:latin typeface="Verdana" panose="020B0604030504040204" pitchFamily="34" charset="0"/>
            </a:endParaRPr>
          </a:p>
          <a:p>
            <a:pPr marL="812800" lvl="2" indent="-190500"/>
            <a:r>
              <a:rPr lang="vi-VN" b="0" i="0">
                <a:solidFill>
                  <a:srgbClr val="222222"/>
                </a:solidFill>
                <a:effectLst/>
                <a:latin typeface="Verdana" panose="020B0604030504040204" pitchFamily="34" charset="0"/>
              </a:rPr>
              <a:t>RISING</a:t>
            </a:r>
            <a:endParaRPr lang="vi-VN">
              <a:solidFill>
                <a:srgbClr val="222222"/>
              </a:solidFill>
              <a:latin typeface="Verdana" panose="020B0604030504040204" pitchFamily="34" charset="0"/>
            </a:endParaRPr>
          </a:p>
          <a:p>
            <a:pPr marL="812800" lvl="2" indent="-190500"/>
            <a:r>
              <a:rPr lang="vi-VN" b="0" i="0">
                <a:solidFill>
                  <a:srgbClr val="222222"/>
                </a:solidFill>
                <a:effectLst/>
                <a:latin typeface="Verdana" panose="020B0604030504040204" pitchFamily="34" charset="0"/>
              </a:rPr>
              <a:t>FALLING</a:t>
            </a:r>
            <a:r>
              <a:rPr lang="vi-VN"/>
              <a:t> </a:t>
            </a:r>
          </a:p>
        </p:txBody>
      </p:sp>
    </p:spTree>
    <p:extLst>
      <p:ext uri="{BB962C8B-B14F-4D97-AF65-F5344CB8AC3E}">
        <p14:creationId xmlns:p14="http://schemas.microsoft.com/office/powerpoint/2010/main" val="305746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BAF9F-6C71-C552-2DC4-1F1845659BAA}"/>
              </a:ext>
            </a:extLst>
          </p:cNvPr>
          <p:cNvSpPr>
            <a:spLocks noGrp="1"/>
          </p:cNvSpPr>
          <p:nvPr>
            <p:ph type="title"/>
          </p:nvPr>
        </p:nvSpPr>
        <p:spPr/>
        <p:txBody>
          <a:bodyPr/>
          <a:lstStyle/>
          <a:p>
            <a:r>
              <a:rPr lang="vi-VN"/>
              <a:t>Ví dụ ngắt</a:t>
            </a:r>
          </a:p>
        </p:txBody>
      </p:sp>
      <p:sp>
        <p:nvSpPr>
          <p:cNvPr id="3" name="Content Placeholder 2">
            <a:extLst>
              <a:ext uri="{FF2B5EF4-FFF2-40B4-BE49-F238E27FC236}">
                <a16:creationId xmlns:a16="http://schemas.microsoft.com/office/drawing/2014/main" id="{C2A04323-21E4-45F0-8D66-1CC638BBF862}"/>
              </a:ext>
            </a:extLst>
          </p:cNvPr>
          <p:cNvSpPr>
            <a:spLocks noGrp="1"/>
          </p:cNvSpPr>
          <p:nvPr>
            <p:ph idx="1"/>
          </p:nvPr>
        </p:nvSpPr>
        <p:spPr/>
        <p:txBody>
          <a:bodyPr/>
          <a:lstStyle/>
          <a:p>
            <a:r>
              <a:rPr lang="vi-VN"/>
              <a:t>Đảo trạng thái của Led khi có nút bấm</a:t>
            </a:r>
          </a:p>
          <a:p>
            <a:pPr marL="914400" lvl="1" indent="-457200">
              <a:buFont typeface="+mj-lt"/>
              <a:buAutoNum type="alphaLcParenR"/>
            </a:pPr>
            <a:r>
              <a:rPr lang="vi-VN"/>
              <a:t>Sử dụng cơ chế hỏi vòng</a:t>
            </a:r>
            <a:br>
              <a:rPr lang="vi-VN"/>
            </a:br>
            <a:r>
              <a:rPr lang="vi-VN"/>
              <a:t>polling</a:t>
            </a:r>
          </a:p>
          <a:p>
            <a:pPr marL="914400" lvl="1" indent="-457200">
              <a:buFont typeface="+mj-lt"/>
              <a:buAutoNum type="alphaLcParenR"/>
            </a:pPr>
            <a:r>
              <a:rPr lang="vi-VN"/>
              <a:t>Sử dụng ngắt ngoài</a:t>
            </a:r>
          </a:p>
          <a:p>
            <a:pPr lvl="1"/>
            <a:endParaRPr lang="vi-VN"/>
          </a:p>
        </p:txBody>
      </p:sp>
      <p:pic>
        <p:nvPicPr>
          <p:cNvPr id="4" name="Picture 3">
            <a:extLst>
              <a:ext uri="{FF2B5EF4-FFF2-40B4-BE49-F238E27FC236}">
                <a16:creationId xmlns:a16="http://schemas.microsoft.com/office/drawing/2014/main" id="{074A59F6-5D7D-F93D-51C3-48167FFC8C0B}"/>
              </a:ext>
            </a:extLst>
          </p:cNvPr>
          <p:cNvPicPr>
            <a:picLocks noChangeAspect="1"/>
          </p:cNvPicPr>
          <p:nvPr/>
        </p:nvPicPr>
        <p:blipFill>
          <a:blip r:embed="rId2"/>
          <a:stretch>
            <a:fillRect/>
          </a:stretch>
        </p:blipFill>
        <p:spPr>
          <a:xfrm>
            <a:off x="5087937" y="2039064"/>
            <a:ext cx="6075363" cy="3887357"/>
          </a:xfrm>
          <a:prstGeom prst="rect">
            <a:avLst/>
          </a:prstGeom>
        </p:spPr>
      </p:pic>
    </p:spTree>
    <p:extLst>
      <p:ext uri="{BB962C8B-B14F-4D97-AF65-F5344CB8AC3E}">
        <p14:creationId xmlns:p14="http://schemas.microsoft.com/office/powerpoint/2010/main" val="1470941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r>
              <a:rPr lang="en-US" dirty="0"/>
              <a:t> </a:t>
            </a:r>
            <a:r>
              <a:rPr lang="en-US" dirty="0" err="1"/>
              <a:t>về</a:t>
            </a:r>
            <a:r>
              <a:rPr lang="en-US" dirty="0"/>
              <a:t> IC 74HC595 ..</a:t>
            </a:r>
          </a:p>
        </p:txBody>
      </p:sp>
      <p:sp>
        <p:nvSpPr>
          <p:cNvPr id="3" name="Content Placeholder 2"/>
          <p:cNvSpPr>
            <a:spLocks noGrp="1"/>
          </p:cNvSpPr>
          <p:nvPr>
            <p:ph idx="1"/>
          </p:nvPr>
        </p:nvSpPr>
        <p:spPr>
          <a:xfrm>
            <a:off x="4121624" y="1825624"/>
            <a:ext cx="7232176" cy="4698005"/>
          </a:xfrm>
        </p:spPr>
        <p:txBody>
          <a:bodyPr>
            <a:normAutofit fontScale="92500" lnSpcReduction="20000"/>
          </a:bodyPr>
          <a:lstStyle/>
          <a:p>
            <a:r>
              <a:rPr lang="vi-VN" dirty="0"/>
              <a:t>Ý nghĩa của các chân:</a:t>
            </a:r>
          </a:p>
          <a:p>
            <a:pPr lvl="1"/>
            <a:r>
              <a:rPr lang="vi-VN" b="1" dirty="0"/>
              <a:t>ENABLE</a:t>
            </a:r>
            <a:r>
              <a:rPr lang="en-US" b="1" dirty="0"/>
              <a:t> (13, |OE ):</a:t>
            </a:r>
            <a:r>
              <a:rPr lang="vi-VN" dirty="0"/>
              <a:t> là chân có cho phép IC chạy hay không, khi ở trạng thái LOW, IC được phép chạy</a:t>
            </a:r>
          </a:p>
          <a:p>
            <a:pPr lvl="1"/>
            <a:r>
              <a:rPr lang="vi-VN" b="1" dirty="0"/>
              <a:t>RESET </a:t>
            </a:r>
            <a:r>
              <a:rPr lang="vi-VN" dirty="0"/>
              <a:t>khi chân này ở trạng thái HIGH, toàn bộ bộ nhớ trong IC bị xóa sạch</a:t>
            </a:r>
          </a:p>
          <a:p>
            <a:r>
              <a:rPr lang="vi-VN" dirty="0">
                <a:solidFill>
                  <a:srgbClr val="FF0000"/>
                </a:solidFill>
              </a:rPr>
              <a:t>Các chân mà ta quan tâm nhiều nhất:</a:t>
            </a:r>
          </a:p>
          <a:p>
            <a:pPr lvl="1"/>
            <a:r>
              <a:rPr lang="vi-VN" b="1" dirty="0"/>
              <a:t>Q0 -&gt; Q7</a:t>
            </a:r>
            <a:r>
              <a:rPr lang="vi-VN" dirty="0"/>
              <a:t> là các chân tượng trưng cho 8 bit trong vùng nhớ của IC</a:t>
            </a:r>
          </a:p>
          <a:p>
            <a:pPr lvl="1"/>
            <a:r>
              <a:rPr lang="vi-VN" b="1" dirty="0"/>
              <a:t>INPUT</a:t>
            </a:r>
            <a:r>
              <a:rPr lang="en-US" b="1" dirty="0"/>
              <a:t> (pin14, DS)</a:t>
            </a:r>
            <a:r>
              <a:rPr lang="vi-VN" b="1" dirty="0"/>
              <a:t> </a:t>
            </a:r>
            <a:r>
              <a:rPr lang="vi-VN" dirty="0"/>
              <a:t>là chân đưa dữ liệu vào IC</a:t>
            </a:r>
          </a:p>
          <a:p>
            <a:pPr lvl="1"/>
            <a:r>
              <a:rPr lang="vi-VN" b="1" dirty="0"/>
              <a:t>LATCH</a:t>
            </a:r>
            <a:r>
              <a:rPr lang="en-US" b="1" dirty="0"/>
              <a:t> (pin 12,STCP) – CHỐT CHẶN:</a:t>
            </a:r>
            <a:r>
              <a:rPr lang="vi-VN" dirty="0"/>
              <a:t> khi chân ở trạng thái từ LOW chuyển sang HIGH thì IC xuất dữ liệu từ ô nhớ ra các chân Q0 -&gt; Q7</a:t>
            </a:r>
          </a:p>
          <a:p>
            <a:pPr lvl="1"/>
            <a:r>
              <a:rPr lang="vi-VN" b="1" dirty="0"/>
              <a:t>CLOCK</a:t>
            </a:r>
            <a:r>
              <a:rPr lang="en-US" b="1" dirty="0"/>
              <a:t> (11, SHCP) </a:t>
            </a:r>
            <a:r>
              <a:rPr lang="vi-VN" b="1" dirty="0"/>
              <a:t> </a:t>
            </a:r>
            <a:r>
              <a:rPr lang="vi-VN" dirty="0"/>
              <a:t>khi có một xung clock thì dữ liệu được dịch vào một bit theo trạng thái hiện tại của chân INPUT</a:t>
            </a:r>
            <a:endParaRPr lang="en-US" dirty="0"/>
          </a:p>
        </p:txBody>
      </p:sp>
      <p:pic>
        <p:nvPicPr>
          <p:cNvPr id="4" name="Picture 2" descr="ss_02"/>
          <p:cNvPicPr>
            <a:picLocks noChangeAspect="1" noChangeArrowheads="1"/>
          </p:cNvPicPr>
          <p:nvPr/>
        </p:nvPicPr>
        <p:blipFill rotWithShape="1">
          <a:blip r:embed="rId2">
            <a:extLst>
              <a:ext uri="{28A0092B-C50C-407E-A947-70E740481C1C}">
                <a14:useLocalDpi xmlns:a14="http://schemas.microsoft.com/office/drawing/2010/main" val="0"/>
              </a:ext>
            </a:extLst>
          </a:blip>
          <a:srcRect r="51306"/>
          <a:stretch/>
        </p:blipFill>
        <p:spPr bwMode="auto">
          <a:xfrm>
            <a:off x="664655" y="1579965"/>
            <a:ext cx="2638103" cy="23115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664655" y="4001294"/>
            <a:ext cx="3333474" cy="2666779"/>
          </a:xfrm>
          <a:prstGeom prst="rect">
            <a:avLst/>
          </a:prstGeom>
        </p:spPr>
      </p:pic>
      <p:sp>
        <p:nvSpPr>
          <p:cNvPr id="7" name="TextBox 6">
            <a:extLst>
              <a:ext uri="{FF2B5EF4-FFF2-40B4-BE49-F238E27FC236}">
                <a16:creationId xmlns:a16="http://schemas.microsoft.com/office/drawing/2014/main" id="{FBD65E2B-57E4-4634-BAEB-A6A3697F4990}"/>
              </a:ext>
            </a:extLst>
          </p:cNvPr>
          <p:cNvSpPr txBox="1"/>
          <p:nvPr/>
        </p:nvSpPr>
        <p:spPr>
          <a:xfrm>
            <a:off x="838200" y="0"/>
            <a:ext cx="6093500" cy="461665"/>
          </a:xfrm>
          <a:prstGeom prst="rect">
            <a:avLst/>
          </a:prstGeom>
          <a:noFill/>
        </p:spPr>
        <p:txBody>
          <a:bodyPr wrap="square">
            <a:spAutoFit/>
          </a:bodyPr>
          <a:lstStyle/>
          <a:p>
            <a:r>
              <a:rPr lang="en-US" sz="2400"/>
              <a:t>2.4. Hàm vào ra nâng cao</a:t>
            </a:r>
            <a:endParaRPr lang="vi-VN" sz="2400"/>
          </a:p>
        </p:txBody>
      </p:sp>
    </p:spTree>
    <p:extLst>
      <p:ext uri="{BB962C8B-B14F-4D97-AF65-F5344CB8AC3E}">
        <p14:creationId xmlns:p14="http://schemas.microsoft.com/office/powerpoint/2010/main" val="2296923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1E0D7-7B4E-715F-5906-E5686653EC02}"/>
              </a:ext>
            </a:extLst>
          </p:cNvPr>
          <p:cNvSpPr>
            <a:spLocks noGrp="1"/>
          </p:cNvSpPr>
          <p:nvPr>
            <p:ph type="title"/>
          </p:nvPr>
        </p:nvSpPr>
        <p:spPr/>
        <p:txBody>
          <a:bodyPr/>
          <a:lstStyle/>
          <a:p>
            <a:r>
              <a:rPr lang="vi-VN"/>
              <a:t>UART</a:t>
            </a:r>
          </a:p>
        </p:txBody>
      </p:sp>
      <p:sp>
        <p:nvSpPr>
          <p:cNvPr id="3" name="Content Placeholder 2">
            <a:extLst>
              <a:ext uri="{FF2B5EF4-FFF2-40B4-BE49-F238E27FC236}">
                <a16:creationId xmlns:a16="http://schemas.microsoft.com/office/drawing/2014/main" id="{C47283E4-7914-75E4-DBF4-7A78E53F990E}"/>
              </a:ext>
            </a:extLst>
          </p:cNvPr>
          <p:cNvSpPr>
            <a:spLocks noGrp="1"/>
          </p:cNvSpPr>
          <p:nvPr>
            <p:ph idx="1"/>
          </p:nvPr>
        </p:nvSpPr>
        <p:spPr/>
        <p:txBody>
          <a:bodyPr>
            <a:normAutofit/>
          </a:bodyPr>
          <a:lstStyle/>
          <a:p>
            <a:r>
              <a:rPr lang="vi-VN" sz="2400" b="0" i="0">
                <a:solidFill>
                  <a:srgbClr val="444444"/>
                </a:solidFill>
                <a:effectLst/>
                <a:latin typeface="Arial" panose="020B0604020202020204" pitchFamily="34" charset="0"/>
              </a:rPr>
              <a:t>Universal Asynchronous Receiver / Transmitter</a:t>
            </a:r>
          </a:p>
          <a:p>
            <a:r>
              <a:rPr lang="vi-VN" sz="2400" b="0" i="0">
                <a:solidFill>
                  <a:srgbClr val="444444"/>
                </a:solidFill>
                <a:effectLst/>
                <a:latin typeface="Arial" panose="020B0604020202020204" pitchFamily="34" charset="0"/>
              </a:rPr>
              <a:t>Sử dụng để giao tiếp nối tiếp giữa hai thiết bị.</a:t>
            </a:r>
            <a:endParaRPr lang="vi-VN" sz="2400"/>
          </a:p>
        </p:txBody>
      </p:sp>
      <p:pic>
        <p:nvPicPr>
          <p:cNvPr id="4098" name="Picture 2">
            <a:extLst>
              <a:ext uri="{FF2B5EF4-FFF2-40B4-BE49-F238E27FC236}">
                <a16:creationId xmlns:a16="http://schemas.microsoft.com/office/drawing/2014/main" id="{F2D76FC5-306B-26A3-6C39-E2C2289A61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4605" y="2230013"/>
            <a:ext cx="4263662" cy="24323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Giải thích và áp dụng UART trong STM32F4 – Home">
            <a:extLst>
              <a:ext uri="{FF2B5EF4-FFF2-40B4-BE49-F238E27FC236}">
                <a16:creationId xmlns:a16="http://schemas.microsoft.com/office/drawing/2014/main" id="{30F797A1-1673-BA7E-716D-F97B0CF269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450" y="4624419"/>
            <a:ext cx="2356225" cy="179073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Giải thích và áp dụng UART trong STM32F4 – Home">
            <a:extLst>
              <a:ext uri="{FF2B5EF4-FFF2-40B4-BE49-F238E27FC236}">
                <a16:creationId xmlns:a16="http://schemas.microsoft.com/office/drawing/2014/main" id="{2FDFE9FF-416E-480B-2719-33B3FA350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007059" y="4651536"/>
            <a:ext cx="2836152" cy="179073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520430B1-0528-D13A-D7B1-7FEA2D2E5BA0}"/>
              </a:ext>
            </a:extLst>
          </p:cNvPr>
          <p:cNvCxnSpPr/>
          <p:nvPr/>
        </p:nvCxnSpPr>
        <p:spPr>
          <a:xfrm flipH="1" flipV="1">
            <a:off x="3936875" y="5397910"/>
            <a:ext cx="1108284" cy="265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0C87C03-DBB7-7B26-DD28-547DC800512E}"/>
              </a:ext>
            </a:extLst>
          </p:cNvPr>
          <p:cNvCxnSpPr>
            <a:cxnSpLocks/>
          </p:cNvCxnSpPr>
          <p:nvPr/>
        </p:nvCxnSpPr>
        <p:spPr>
          <a:xfrm flipH="1">
            <a:off x="3936875" y="5405018"/>
            <a:ext cx="1108284" cy="217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242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Truyền</a:t>
            </a:r>
            <a:r>
              <a:rPr lang="en-US" dirty="0"/>
              <a:t> </a:t>
            </a:r>
            <a:r>
              <a:rPr lang="en-US" dirty="0" err="1"/>
              <a:t>thông</a:t>
            </a:r>
            <a:r>
              <a:rPr lang="en-US" dirty="0"/>
              <a:t> </a:t>
            </a:r>
            <a:r>
              <a:rPr lang="en-US" dirty="0" err="1"/>
              <a:t>nối</a:t>
            </a:r>
            <a:r>
              <a:rPr lang="en-US" dirty="0"/>
              <a:t> </a:t>
            </a:r>
            <a:r>
              <a:rPr lang="en-US" dirty="0" err="1"/>
              <a:t>tiếp</a:t>
            </a:r>
            <a:r>
              <a:rPr lang="en-US" dirty="0"/>
              <a:t> vs song </a:t>
            </a:r>
            <a:r>
              <a:rPr lang="en-US" dirty="0" err="1"/>
              <a:t>song</a:t>
            </a:r>
            <a:endParaRPr lang="en-US" dirty="0"/>
          </a:p>
        </p:txBody>
      </p:sp>
      <p:sp>
        <p:nvSpPr>
          <p:cNvPr id="3" name="Content Placeholder 2"/>
          <p:cNvSpPr>
            <a:spLocks noGrp="1"/>
          </p:cNvSpPr>
          <p:nvPr>
            <p:ph idx="1"/>
          </p:nvPr>
        </p:nvSpPr>
        <p:spPr/>
        <p:txBody>
          <a:bodyPr/>
          <a:lstStyle/>
          <a:p>
            <a:endParaRPr lang="en-US"/>
          </a:p>
        </p:txBody>
      </p:sp>
      <p:pic>
        <p:nvPicPr>
          <p:cNvPr id="5122" name="Picture 2" descr="http://tapit.vn/wp-content/uploads/2017/06/truyensongsong_va_noitie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72332"/>
            <a:ext cx="7722476" cy="483101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7202244" y="3257147"/>
            <a:ext cx="4878114" cy="1520648"/>
          </a:xfrm>
          <a:prstGeom prst="wedgeRoundRectCallout">
            <a:avLst>
              <a:gd name="adj1" fmla="val -36113"/>
              <a:gd name="adj2" fmla="val 6279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Arial" panose="020B0604020202020204" pitchFamily="34" charset="0"/>
              <a:buChar char="•"/>
            </a:pPr>
            <a:r>
              <a:rPr lang="en-US" sz="2400" dirty="0" err="1">
                <a:latin typeface="Calibri Light (Headings)"/>
              </a:rPr>
              <a:t>Cần</a:t>
            </a:r>
            <a:r>
              <a:rPr lang="en-US" sz="2400" dirty="0">
                <a:latin typeface="Calibri Light (Headings)"/>
              </a:rPr>
              <a:t> </a:t>
            </a:r>
            <a:r>
              <a:rPr lang="en-US" sz="2400" b="1" dirty="0">
                <a:latin typeface="Calibri Light (Headings)"/>
              </a:rPr>
              <a:t>1</a:t>
            </a:r>
            <a:r>
              <a:rPr lang="en-US" sz="2400" dirty="0">
                <a:latin typeface="Calibri Light (Headings)"/>
              </a:rPr>
              <a:t> </a:t>
            </a:r>
            <a:r>
              <a:rPr lang="en-US" sz="2400" dirty="0" err="1">
                <a:latin typeface="Calibri Light (Headings)"/>
              </a:rPr>
              <a:t>đường</a:t>
            </a:r>
            <a:r>
              <a:rPr lang="en-US" sz="2400" dirty="0">
                <a:latin typeface="Calibri Light (Headings)"/>
              </a:rPr>
              <a:t> </a:t>
            </a:r>
            <a:r>
              <a:rPr lang="en-US" sz="2400" dirty="0" err="1">
                <a:latin typeface="Calibri Light (Headings)"/>
              </a:rPr>
              <a:t>truyền</a:t>
            </a:r>
            <a:r>
              <a:rPr lang="en-US" sz="2400" dirty="0">
                <a:latin typeface="Calibri Light (Headings)"/>
              </a:rPr>
              <a:t> </a:t>
            </a:r>
            <a:r>
              <a:rPr lang="en-US" sz="2400" dirty="0" err="1">
                <a:latin typeface="Calibri Light (Headings)"/>
              </a:rPr>
              <a:t>để</a:t>
            </a:r>
            <a:r>
              <a:rPr lang="en-US" sz="2400" dirty="0">
                <a:latin typeface="Calibri Light (Headings)"/>
              </a:rPr>
              <a:t> </a:t>
            </a:r>
            <a:r>
              <a:rPr lang="en-US" sz="2400" dirty="0" err="1">
                <a:latin typeface="Calibri Light (Headings)"/>
              </a:rPr>
              <a:t>tuyền</a:t>
            </a:r>
            <a:r>
              <a:rPr lang="en-US" sz="2400" dirty="0">
                <a:latin typeface="Calibri Light (Headings)"/>
              </a:rPr>
              <a:t> </a:t>
            </a:r>
            <a:r>
              <a:rPr lang="en-US" sz="2400" b="1" dirty="0">
                <a:latin typeface="Calibri Light (Headings)"/>
              </a:rPr>
              <a:t>n</a:t>
            </a:r>
            <a:r>
              <a:rPr lang="en-US" sz="2400" dirty="0">
                <a:latin typeface="Calibri Light (Headings)"/>
              </a:rPr>
              <a:t> </a:t>
            </a:r>
            <a:r>
              <a:rPr lang="en-US" sz="2400" dirty="0" err="1">
                <a:latin typeface="Calibri Light (Headings)"/>
              </a:rPr>
              <a:t>bít</a:t>
            </a:r>
            <a:r>
              <a:rPr lang="en-US" sz="2400" dirty="0">
                <a:latin typeface="Calibri Light (Headings)"/>
              </a:rPr>
              <a:t>,</a:t>
            </a:r>
          </a:p>
          <a:p>
            <a:pPr marL="342900" indent="-342900">
              <a:buFont typeface="Arial" panose="020B0604020202020204" pitchFamily="34" charset="0"/>
              <a:buChar char="•"/>
            </a:pPr>
            <a:r>
              <a:rPr lang="en-US" sz="2400" dirty="0" err="1">
                <a:latin typeface="Calibri Light (Headings)"/>
              </a:rPr>
              <a:t>Mất</a:t>
            </a:r>
            <a:r>
              <a:rPr lang="en-US" sz="2400" dirty="0">
                <a:latin typeface="Calibri Light (Headings)"/>
              </a:rPr>
              <a:t> </a:t>
            </a:r>
            <a:r>
              <a:rPr lang="en-US" sz="2400" dirty="0" err="1">
                <a:latin typeface="Calibri Light (Headings)"/>
              </a:rPr>
              <a:t>thời</a:t>
            </a:r>
            <a:r>
              <a:rPr lang="en-US" sz="2400" dirty="0">
                <a:latin typeface="Calibri Light (Headings)"/>
              </a:rPr>
              <a:t> </a:t>
            </a:r>
            <a:r>
              <a:rPr lang="en-US" sz="2400" dirty="0" err="1">
                <a:latin typeface="Calibri Light (Headings)"/>
              </a:rPr>
              <a:t>gian</a:t>
            </a:r>
            <a:r>
              <a:rPr lang="en-US" sz="2400" dirty="0">
                <a:latin typeface="Calibri Light (Headings)"/>
              </a:rPr>
              <a:t> </a:t>
            </a:r>
            <a:r>
              <a:rPr lang="en-US" sz="2400" b="1" dirty="0">
                <a:latin typeface="Calibri Light (Headings)"/>
              </a:rPr>
              <a:t>n</a:t>
            </a:r>
            <a:r>
              <a:rPr lang="en-US" sz="2400" dirty="0">
                <a:latin typeface="Calibri Light (Headings)"/>
              </a:rPr>
              <a:t>*</a:t>
            </a:r>
            <a:r>
              <a:rPr lang="en-US" sz="2400" b="1" dirty="0" err="1">
                <a:latin typeface="Calibri Light (Headings)"/>
              </a:rPr>
              <a:t>t</a:t>
            </a:r>
            <a:r>
              <a:rPr lang="en-US" sz="2400" baseline="-25000" dirty="0" err="1">
                <a:latin typeface="Calibri Light (Headings)"/>
              </a:rPr>
              <a:t>bit</a:t>
            </a:r>
            <a:endParaRPr lang="en-US" sz="2400" baseline="-25000" dirty="0">
              <a:latin typeface="Calibri Light (Headings)"/>
            </a:endParaRPr>
          </a:p>
          <a:p>
            <a:pPr marL="457200" indent="-457200">
              <a:buFont typeface="Arial" panose="020B0604020202020204" pitchFamily="34" charset="0"/>
              <a:buChar char="•"/>
            </a:pPr>
            <a:r>
              <a:rPr lang="en-US" sz="3200" baseline="-25000" dirty="0" err="1">
                <a:latin typeface="Calibri Light (Headings)"/>
              </a:rPr>
              <a:t>Truyền</a:t>
            </a:r>
            <a:r>
              <a:rPr lang="en-US" sz="3200" baseline="-25000" dirty="0">
                <a:latin typeface="Calibri Light (Headings)"/>
              </a:rPr>
              <a:t> </a:t>
            </a:r>
            <a:r>
              <a:rPr lang="en-US" sz="3200" baseline="-25000" dirty="0" err="1">
                <a:latin typeface="Calibri Light (Headings)"/>
              </a:rPr>
              <a:t>xa</a:t>
            </a:r>
            <a:endParaRPr lang="en-US" sz="2400" baseline="-25000" dirty="0">
              <a:latin typeface="Calibri Light (Headings)"/>
            </a:endParaRPr>
          </a:p>
        </p:txBody>
      </p:sp>
      <p:sp>
        <p:nvSpPr>
          <p:cNvPr id="6" name="Rounded Rectangular Callout 5"/>
          <p:cNvSpPr/>
          <p:nvPr/>
        </p:nvSpPr>
        <p:spPr>
          <a:xfrm>
            <a:off x="4045169" y="1710663"/>
            <a:ext cx="4878114" cy="1520648"/>
          </a:xfrm>
          <a:prstGeom prst="wedgeRoundRectCallout">
            <a:avLst>
              <a:gd name="adj1" fmla="val -86522"/>
              <a:gd name="adj2" fmla="val 55242"/>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Arial" panose="020B0604020202020204" pitchFamily="34" charset="0"/>
              <a:buChar char="•"/>
            </a:pPr>
            <a:r>
              <a:rPr lang="en-US" sz="2400" dirty="0" err="1">
                <a:latin typeface="Calibri Light (Headings)"/>
              </a:rPr>
              <a:t>Cần</a:t>
            </a:r>
            <a:r>
              <a:rPr lang="en-US" sz="2400" dirty="0">
                <a:latin typeface="Calibri Light (Headings)"/>
              </a:rPr>
              <a:t> </a:t>
            </a:r>
            <a:r>
              <a:rPr lang="en-US" sz="2400" b="1" dirty="0">
                <a:latin typeface="Calibri Light (Headings)"/>
              </a:rPr>
              <a:t>n</a:t>
            </a:r>
            <a:r>
              <a:rPr lang="en-US" sz="2400" dirty="0">
                <a:latin typeface="Calibri Light (Headings)"/>
              </a:rPr>
              <a:t> </a:t>
            </a:r>
            <a:r>
              <a:rPr lang="en-US" sz="2400" dirty="0" err="1">
                <a:latin typeface="Calibri Light (Headings)"/>
              </a:rPr>
              <a:t>đường</a:t>
            </a:r>
            <a:r>
              <a:rPr lang="en-US" sz="2400" dirty="0">
                <a:latin typeface="Calibri Light (Headings)"/>
              </a:rPr>
              <a:t> </a:t>
            </a:r>
            <a:r>
              <a:rPr lang="en-US" sz="2400" dirty="0" err="1">
                <a:latin typeface="Calibri Light (Headings)"/>
              </a:rPr>
              <a:t>truyền</a:t>
            </a:r>
            <a:r>
              <a:rPr lang="en-US" sz="2400" dirty="0">
                <a:latin typeface="Calibri Light (Headings)"/>
              </a:rPr>
              <a:t> </a:t>
            </a:r>
            <a:r>
              <a:rPr lang="en-US" sz="2400" dirty="0" err="1">
                <a:latin typeface="Calibri Light (Headings)"/>
              </a:rPr>
              <a:t>để</a:t>
            </a:r>
            <a:r>
              <a:rPr lang="en-US" sz="2400" dirty="0">
                <a:latin typeface="Calibri Light (Headings)"/>
              </a:rPr>
              <a:t> </a:t>
            </a:r>
            <a:r>
              <a:rPr lang="en-US" sz="2400" dirty="0" err="1">
                <a:latin typeface="Calibri Light (Headings)"/>
              </a:rPr>
              <a:t>tuyền</a:t>
            </a:r>
            <a:r>
              <a:rPr lang="en-US" sz="2400" dirty="0">
                <a:latin typeface="Calibri Light (Headings)"/>
              </a:rPr>
              <a:t> </a:t>
            </a:r>
            <a:r>
              <a:rPr lang="en-US" sz="2400" b="1" dirty="0">
                <a:latin typeface="Calibri Light (Headings)"/>
              </a:rPr>
              <a:t>n </a:t>
            </a:r>
            <a:r>
              <a:rPr lang="en-US" sz="2400" b="1" dirty="0" err="1">
                <a:latin typeface="Calibri Light (Headings)"/>
              </a:rPr>
              <a:t>bít</a:t>
            </a:r>
            <a:r>
              <a:rPr lang="en-US" sz="2400" dirty="0">
                <a:latin typeface="Calibri Light (Headings)"/>
              </a:rPr>
              <a:t>, </a:t>
            </a:r>
            <a:r>
              <a:rPr lang="en-US" sz="2400" dirty="0" err="1">
                <a:latin typeface="Calibri Light (Headings)"/>
              </a:rPr>
              <a:t>mất</a:t>
            </a:r>
            <a:r>
              <a:rPr lang="en-US" sz="2400" dirty="0">
                <a:latin typeface="Calibri Light (Headings)"/>
              </a:rPr>
              <a:t> </a:t>
            </a:r>
            <a:r>
              <a:rPr lang="en-US" sz="2400" dirty="0" err="1">
                <a:latin typeface="Calibri Light (Headings)"/>
              </a:rPr>
              <a:t>thời</a:t>
            </a:r>
            <a:r>
              <a:rPr lang="en-US" sz="2400" dirty="0">
                <a:latin typeface="Calibri Light (Headings)"/>
              </a:rPr>
              <a:t> </a:t>
            </a:r>
            <a:r>
              <a:rPr lang="en-US" sz="2400" dirty="0" err="1">
                <a:latin typeface="Calibri Light (Headings)"/>
              </a:rPr>
              <a:t>gian</a:t>
            </a:r>
            <a:r>
              <a:rPr lang="en-US" sz="2400" dirty="0">
                <a:latin typeface="Calibri Light (Headings)"/>
              </a:rPr>
              <a:t> </a:t>
            </a:r>
            <a:r>
              <a:rPr lang="en-US" sz="2400" b="1" dirty="0" err="1">
                <a:latin typeface="Calibri Light (Headings)"/>
              </a:rPr>
              <a:t>t</a:t>
            </a:r>
            <a:r>
              <a:rPr lang="en-US" sz="2400" baseline="-25000" dirty="0" err="1">
                <a:latin typeface="Calibri Light (Headings)"/>
              </a:rPr>
              <a:t>bit</a:t>
            </a:r>
            <a:r>
              <a:rPr lang="en-US" sz="2400" b="1" dirty="0">
                <a:latin typeface="Calibri Light (Headings)"/>
              </a:rPr>
              <a:t> </a:t>
            </a:r>
          </a:p>
          <a:p>
            <a:pPr marL="342900" indent="-342900">
              <a:buFont typeface="Arial" panose="020B0604020202020204" pitchFamily="34" charset="0"/>
              <a:buChar char="•"/>
            </a:pPr>
            <a:r>
              <a:rPr lang="en-US" sz="2400" dirty="0" err="1">
                <a:latin typeface="Calibri Light (Headings)"/>
              </a:rPr>
              <a:t>Truyền</a:t>
            </a:r>
            <a:r>
              <a:rPr lang="en-US" sz="2400" dirty="0">
                <a:latin typeface="Calibri Light (Headings)"/>
              </a:rPr>
              <a:t> </a:t>
            </a:r>
            <a:r>
              <a:rPr lang="en-US" sz="2400" dirty="0" err="1">
                <a:latin typeface="Calibri Light (Headings)"/>
              </a:rPr>
              <a:t>gần</a:t>
            </a:r>
            <a:endParaRPr lang="en-US" sz="2400" dirty="0">
              <a:latin typeface="Calibri Light (Headings)"/>
            </a:endParaRPr>
          </a:p>
        </p:txBody>
      </p:sp>
    </p:spTree>
    <p:extLst>
      <p:ext uri="{BB962C8B-B14F-4D97-AF65-F5344CB8AC3E}">
        <p14:creationId xmlns:p14="http://schemas.microsoft.com/office/powerpoint/2010/main" val="2849795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D2C4B-9D2A-2B30-EF1F-43DF5D46B2D9}"/>
              </a:ext>
            </a:extLst>
          </p:cNvPr>
          <p:cNvSpPr>
            <a:spLocks noGrp="1"/>
          </p:cNvSpPr>
          <p:nvPr>
            <p:ph type="title"/>
          </p:nvPr>
        </p:nvSpPr>
        <p:spPr/>
        <p:txBody>
          <a:bodyPr/>
          <a:lstStyle/>
          <a:p>
            <a:r>
              <a:rPr lang="vi-VN"/>
              <a:t>UART </a:t>
            </a:r>
          </a:p>
        </p:txBody>
      </p:sp>
      <p:sp>
        <p:nvSpPr>
          <p:cNvPr id="3" name="Content Placeholder 2">
            <a:extLst>
              <a:ext uri="{FF2B5EF4-FFF2-40B4-BE49-F238E27FC236}">
                <a16:creationId xmlns:a16="http://schemas.microsoft.com/office/drawing/2014/main" id="{1CD8A69E-44CD-CE93-41E6-02F0C552C5F9}"/>
              </a:ext>
            </a:extLst>
          </p:cNvPr>
          <p:cNvSpPr>
            <a:spLocks noGrp="1"/>
          </p:cNvSpPr>
          <p:nvPr>
            <p:ph idx="1"/>
          </p:nvPr>
        </p:nvSpPr>
        <p:spPr/>
        <p:txBody>
          <a:bodyPr/>
          <a:lstStyle/>
          <a:p>
            <a:r>
              <a:rPr lang="vi-VN"/>
              <a:t>Cấu trúc gói tin</a:t>
            </a:r>
          </a:p>
          <a:p>
            <a:endParaRPr lang="vi-VN"/>
          </a:p>
          <a:p>
            <a:endParaRPr lang="vi-VN"/>
          </a:p>
          <a:p>
            <a:endParaRPr lang="vi-VN"/>
          </a:p>
          <a:p>
            <a:endParaRPr lang="vi-VN"/>
          </a:p>
          <a:p>
            <a:r>
              <a:rPr lang="vi-VN"/>
              <a:t>Thông số tốc độ truyền:</a:t>
            </a:r>
          </a:p>
          <a:p>
            <a:pPr lvl="1"/>
            <a:r>
              <a:rPr lang="vi-VN" sz="2000">
                <a:solidFill>
                  <a:srgbClr val="444444"/>
                </a:solidFill>
                <a:effectLst/>
                <a:latin typeface="Arial" panose="020B0604020202020204" pitchFamily="34" charset="0"/>
              </a:rPr>
              <a:t>Tốc độ truyền là số bit mỗi giây (bps) mà thiết bị UART có thể truyền hoặc nhận.</a:t>
            </a:r>
          </a:p>
          <a:p>
            <a:pPr lvl="1"/>
            <a:r>
              <a:rPr lang="vi-VN" sz="2000">
                <a:solidFill>
                  <a:srgbClr val="444444"/>
                </a:solidFill>
                <a:effectLst/>
                <a:latin typeface="Arial" panose="020B0604020202020204" pitchFamily="34" charset="0"/>
              </a:rPr>
              <a:t>Cần đặt cả hai thiết bị UART có cùng tốc độ truyền để truyền dữ liệu thích hợp. </a:t>
            </a:r>
          </a:p>
          <a:p>
            <a:pPr lvl="1"/>
            <a:r>
              <a:rPr lang="vi-VN" sz="2000">
                <a:solidFill>
                  <a:srgbClr val="444444"/>
                </a:solidFill>
                <a:effectLst/>
                <a:latin typeface="Arial" panose="020B0604020202020204" pitchFamily="34" charset="0"/>
              </a:rPr>
              <a:t>Các giá trị phổ biến cho tốc độ truyền là </a:t>
            </a:r>
          </a:p>
          <a:p>
            <a:pPr lvl="2"/>
            <a:r>
              <a:rPr lang="vi-VN" sz="1600">
                <a:solidFill>
                  <a:srgbClr val="444444"/>
                </a:solidFill>
                <a:effectLst/>
                <a:latin typeface="Arial" panose="020B0604020202020204" pitchFamily="34" charset="0"/>
              </a:rPr>
              <a:t>9600, 1200, 2400, 4800, 19200, 38400, 57600 và 115200 bps.</a:t>
            </a:r>
            <a:endParaRPr lang="vi-VN"/>
          </a:p>
        </p:txBody>
      </p:sp>
      <p:pic>
        <p:nvPicPr>
          <p:cNvPr id="5122" name="Picture 2">
            <a:extLst>
              <a:ext uri="{FF2B5EF4-FFF2-40B4-BE49-F238E27FC236}">
                <a16:creationId xmlns:a16="http://schemas.microsoft.com/office/drawing/2014/main" id="{2618D2E5-712D-0C17-BD36-26677C40F9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04"/>
          <a:stretch/>
        </p:blipFill>
        <p:spPr bwMode="auto">
          <a:xfrm>
            <a:off x="4012483" y="1297859"/>
            <a:ext cx="7677150" cy="2690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049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AC04-433D-A1DF-0AEF-67FA32A0D2E0}"/>
              </a:ext>
            </a:extLst>
          </p:cNvPr>
          <p:cNvSpPr>
            <a:spLocks noGrp="1"/>
          </p:cNvSpPr>
          <p:nvPr>
            <p:ph type="title"/>
          </p:nvPr>
        </p:nvSpPr>
        <p:spPr/>
        <p:txBody>
          <a:bodyPr/>
          <a:lstStyle/>
          <a:p>
            <a:r>
              <a:rPr lang="vi-VN"/>
              <a:t>UART..</a:t>
            </a:r>
          </a:p>
        </p:txBody>
      </p:sp>
      <p:sp>
        <p:nvSpPr>
          <p:cNvPr id="3" name="Content Placeholder 2">
            <a:extLst>
              <a:ext uri="{FF2B5EF4-FFF2-40B4-BE49-F238E27FC236}">
                <a16:creationId xmlns:a16="http://schemas.microsoft.com/office/drawing/2014/main" id="{A2541520-232C-99F2-E4C7-0040E093AF0B}"/>
              </a:ext>
            </a:extLst>
          </p:cNvPr>
          <p:cNvSpPr>
            <a:spLocks noGrp="1"/>
          </p:cNvSpPr>
          <p:nvPr>
            <p:ph idx="1"/>
          </p:nvPr>
        </p:nvSpPr>
        <p:spPr>
          <a:xfrm>
            <a:off x="838200" y="1446496"/>
            <a:ext cx="10515600" cy="4856846"/>
          </a:xfrm>
        </p:spPr>
        <p:txBody>
          <a:bodyPr>
            <a:normAutofit/>
          </a:bodyPr>
          <a:lstStyle/>
          <a:p>
            <a:r>
              <a:rPr lang="vi-VN" sz="2400"/>
              <a:t>UART trên Arduino</a:t>
            </a:r>
          </a:p>
          <a:p>
            <a:r>
              <a:rPr lang="vi-VN" sz="2400"/>
              <a:t>Mạc định</a:t>
            </a:r>
          </a:p>
          <a:p>
            <a:pPr lvl="1"/>
            <a:r>
              <a:rPr lang="vi-VN" sz="2000"/>
              <a:t>Thiết lập tốc độ:  Serial.</a:t>
            </a:r>
            <a:r>
              <a:rPr lang="vi-VN" sz="2000">
                <a:solidFill>
                  <a:srgbClr val="00B050"/>
                </a:solidFill>
              </a:rPr>
              <a:t>begin</a:t>
            </a:r>
            <a:r>
              <a:rPr lang="vi-VN" sz="2000"/>
              <a:t>(tốc độ truyền)</a:t>
            </a:r>
          </a:p>
          <a:p>
            <a:pPr lvl="1"/>
            <a:r>
              <a:rPr lang="vi-VN" sz="2000"/>
              <a:t>Gửi dữ liệu đi:  Serial.</a:t>
            </a:r>
            <a:r>
              <a:rPr lang="vi-VN" sz="2000">
                <a:solidFill>
                  <a:srgbClr val="00B050"/>
                </a:solidFill>
              </a:rPr>
              <a:t>write</a:t>
            </a:r>
          </a:p>
          <a:p>
            <a:pPr lvl="1"/>
            <a:r>
              <a:rPr lang="vi-VN" sz="2000"/>
              <a:t>Nhận dữ liệu về: Serial.</a:t>
            </a:r>
            <a:r>
              <a:rPr lang="vi-VN" sz="2000">
                <a:solidFill>
                  <a:srgbClr val="00B050"/>
                </a:solidFill>
              </a:rPr>
              <a:t>read</a:t>
            </a:r>
          </a:p>
          <a:p>
            <a:pPr lvl="1"/>
            <a:r>
              <a:rPr lang="vi-VN" sz="2000"/>
              <a:t>Kiểm tra bộ đệm xem có dữ liệu : Serial.</a:t>
            </a:r>
            <a:r>
              <a:rPr lang="vi-VN" sz="2000">
                <a:solidFill>
                  <a:srgbClr val="00B050"/>
                </a:solidFill>
              </a:rPr>
              <a:t>available</a:t>
            </a:r>
          </a:p>
          <a:p>
            <a:r>
              <a:rPr lang="vi-VN" sz="2400">
                <a:solidFill>
                  <a:schemeClr val="accent2">
                    <a:lumMod val="50000"/>
                  </a:schemeClr>
                </a:solidFill>
              </a:rPr>
              <a:t>Hoặc </a:t>
            </a:r>
            <a:r>
              <a:rPr lang="vi-VN" sz="2400">
                <a:solidFill>
                  <a:schemeClr val="tx1">
                    <a:lumMod val="95000"/>
                    <a:lumOff val="5000"/>
                  </a:schemeClr>
                </a:solidFill>
              </a:rPr>
              <a:t>sử dụng thư viện: </a:t>
            </a:r>
            <a:r>
              <a:rPr lang="vi-VN" sz="2400" b="1">
                <a:solidFill>
                  <a:schemeClr val="tx1">
                    <a:lumMod val="95000"/>
                    <a:lumOff val="5000"/>
                  </a:schemeClr>
                </a:solidFill>
              </a:rPr>
              <a:t>SoftwareSerial </a:t>
            </a:r>
            <a:br>
              <a:rPr lang="vi-VN" sz="2400" b="1">
                <a:solidFill>
                  <a:schemeClr val="tx1">
                    <a:lumMod val="95000"/>
                    <a:lumOff val="5000"/>
                  </a:schemeClr>
                </a:solidFill>
              </a:rPr>
            </a:br>
            <a:r>
              <a:rPr lang="vi-VN" sz="2400">
                <a:solidFill>
                  <a:schemeClr val="tx1">
                    <a:lumMod val="95000"/>
                    <a:lumOff val="5000"/>
                  </a:schemeClr>
                </a:solidFill>
              </a:rPr>
              <a:t>để làm việc trên các cổng khác</a:t>
            </a:r>
          </a:p>
          <a:p>
            <a:pPr lvl="1"/>
            <a:endParaRPr lang="vi-VN" sz="2000">
              <a:solidFill>
                <a:srgbClr val="00B050"/>
              </a:solidFill>
            </a:endParaRPr>
          </a:p>
        </p:txBody>
      </p:sp>
      <p:pic>
        <p:nvPicPr>
          <p:cNvPr id="6146" name="Picture 2">
            <a:extLst>
              <a:ext uri="{FF2B5EF4-FFF2-40B4-BE49-F238E27FC236}">
                <a16:creationId xmlns:a16="http://schemas.microsoft.com/office/drawing/2014/main" id="{AB2ACF71-F2FF-F95A-16DE-5873059CD5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600"/>
          <a:stretch/>
        </p:blipFill>
        <p:spPr bwMode="auto">
          <a:xfrm>
            <a:off x="6849979" y="1446496"/>
            <a:ext cx="2962275" cy="202665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ardware">
            <a:extLst>
              <a:ext uri="{FF2B5EF4-FFF2-40B4-BE49-F238E27FC236}">
                <a16:creationId xmlns:a16="http://schemas.microsoft.com/office/drawing/2014/main" id="{8440B198-FCCF-810C-45A1-A08BA94C52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004" b="5944"/>
          <a:stretch/>
        </p:blipFill>
        <p:spPr bwMode="auto">
          <a:xfrm>
            <a:off x="6849979" y="3331775"/>
            <a:ext cx="4607002" cy="27441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FBC227A-E8B1-A032-9A92-10700B067056}"/>
              </a:ext>
            </a:extLst>
          </p:cNvPr>
          <p:cNvPicPr>
            <a:picLocks noChangeAspect="1"/>
          </p:cNvPicPr>
          <p:nvPr/>
        </p:nvPicPr>
        <p:blipFill>
          <a:blip r:embed="rId4"/>
          <a:stretch>
            <a:fillRect/>
          </a:stretch>
        </p:blipFill>
        <p:spPr>
          <a:xfrm>
            <a:off x="1059919" y="4530724"/>
            <a:ext cx="3743325" cy="1962150"/>
          </a:xfrm>
          <a:prstGeom prst="rect">
            <a:avLst/>
          </a:prstGeom>
        </p:spPr>
      </p:pic>
      <p:sp>
        <p:nvSpPr>
          <p:cNvPr id="7" name="TextBox 6">
            <a:extLst>
              <a:ext uri="{FF2B5EF4-FFF2-40B4-BE49-F238E27FC236}">
                <a16:creationId xmlns:a16="http://schemas.microsoft.com/office/drawing/2014/main" id="{DBA3C1B2-D848-7E57-D197-B54EE69E3A5A}"/>
              </a:ext>
            </a:extLst>
          </p:cNvPr>
          <p:cNvSpPr txBox="1"/>
          <p:nvPr/>
        </p:nvSpPr>
        <p:spPr>
          <a:xfrm>
            <a:off x="3048000" y="5380012"/>
            <a:ext cx="6096000" cy="646331"/>
          </a:xfrm>
          <a:prstGeom prst="rect">
            <a:avLst/>
          </a:prstGeom>
          <a:noFill/>
        </p:spPr>
        <p:txBody>
          <a:bodyPr wrap="square">
            <a:spAutoFit/>
          </a:bodyPr>
          <a:lstStyle/>
          <a:p>
            <a:r>
              <a:rPr lang="en-US" b="0" i="0">
                <a:solidFill>
                  <a:srgbClr val="333333"/>
                </a:solidFill>
                <a:effectLst/>
                <a:latin typeface="Monaco"/>
              </a:rPr>
              <a:t>#include "&lt;softwareserial.h&gt;"  </a:t>
            </a:r>
            <a:br>
              <a:rPr lang="en-US"/>
            </a:br>
            <a:r>
              <a:rPr lang="en-US" b="0" i="0">
                <a:solidFill>
                  <a:srgbClr val="333333"/>
                </a:solidFill>
                <a:effectLst/>
                <a:latin typeface="Monaco"/>
              </a:rPr>
              <a:t>SoftwareSerial </a:t>
            </a:r>
            <a:r>
              <a:rPr lang="en-US" b="1" i="0">
                <a:solidFill>
                  <a:srgbClr val="333333"/>
                </a:solidFill>
                <a:effectLst/>
                <a:latin typeface="Monaco"/>
              </a:rPr>
              <a:t>mySerial</a:t>
            </a:r>
            <a:r>
              <a:rPr lang="en-US" b="0" i="0">
                <a:solidFill>
                  <a:srgbClr val="333333"/>
                </a:solidFill>
                <a:effectLst/>
                <a:latin typeface="Monaco"/>
              </a:rPr>
              <a:t>(10, 11);</a:t>
            </a:r>
            <a:endParaRPr lang="vi-VN"/>
          </a:p>
        </p:txBody>
      </p:sp>
      <p:sp>
        <p:nvSpPr>
          <p:cNvPr id="11" name="TextBox 10">
            <a:extLst>
              <a:ext uri="{FF2B5EF4-FFF2-40B4-BE49-F238E27FC236}">
                <a16:creationId xmlns:a16="http://schemas.microsoft.com/office/drawing/2014/main" id="{7399DB79-2CA6-1AF2-1DCB-76E3156C1EC3}"/>
              </a:ext>
            </a:extLst>
          </p:cNvPr>
          <p:cNvSpPr txBox="1"/>
          <p:nvPr/>
        </p:nvSpPr>
        <p:spPr>
          <a:xfrm>
            <a:off x="2794996" y="6193972"/>
            <a:ext cx="7889388" cy="369332"/>
          </a:xfrm>
          <a:prstGeom prst="rect">
            <a:avLst/>
          </a:prstGeom>
          <a:noFill/>
        </p:spPr>
        <p:txBody>
          <a:bodyPr wrap="square">
            <a:spAutoFit/>
          </a:bodyPr>
          <a:lstStyle/>
          <a:p>
            <a:r>
              <a:rPr lang="vi-VN"/>
              <a:t>https://docs.arduino.cc/learn/built-in-libraries/software-serial</a:t>
            </a:r>
          </a:p>
        </p:txBody>
      </p:sp>
    </p:spTree>
    <p:extLst>
      <p:ext uri="{BB962C8B-B14F-4D97-AF65-F5344CB8AC3E}">
        <p14:creationId xmlns:p14="http://schemas.microsoft.com/office/powerpoint/2010/main" val="1324392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48768-FA50-9ADB-30C0-934A42814FD4}"/>
              </a:ext>
            </a:extLst>
          </p:cNvPr>
          <p:cNvSpPr>
            <a:spLocks noGrp="1"/>
          </p:cNvSpPr>
          <p:nvPr>
            <p:ph type="title"/>
          </p:nvPr>
        </p:nvSpPr>
        <p:spPr/>
        <p:txBody>
          <a:bodyPr/>
          <a:lstStyle/>
          <a:p>
            <a:r>
              <a:rPr lang="vi-VN"/>
              <a:t>UART ..</a:t>
            </a:r>
          </a:p>
        </p:txBody>
      </p:sp>
      <p:pic>
        <p:nvPicPr>
          <p:cNvPr id="2052" name="Picture 4" descr="Communication Between Two Arduino – AHIRLABS">
            <a:extLst>
              <a:ext uri="{FF2B5EF4-FFF2-40B4-BE49-F238E27FC236}">
                <a16:creationId xmlns:a16="http://schemas.microsoft.com/office/drawing/2014/main" id="{3CAE265C-117C-1557-E5D2-6DD011E718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91125"/>
            <a:ext cx="9906000" cy="4728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244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1833F-404D-492F-DE70-7A79B0D0E91F}"/>
              </a:ext>
            </a:extLst>
          </p:cNvPr>
          <p:cNvSpPr>
            <a:spLocks noGrp="1"/>
          </p:cNvSpPr>
          <p:nvPr>
            <p:ph type="title"/>
          </p:nvPr>
        </p:nvSpPr>
        <p:spPr/>
        <p:txBody>
          <a:bodyPr/>
          <a:lstStyle/>
          <a:p>
            <a:r>
              <a:rPr lang="vi-VN"/>
              <a:t>UART..</a:t>
            </a:r>
          </a:p>
        </p:txBody>
      </p:sp>
      <p:sp>
        <p:nvSpPr>
          <p:cNvPr id="3" name="Content Placeholder 2">
            <a:extLst>
              <a:ext uri="{FF2B5EF4-FFF2-40B4-BE49-F238E27FC236}">
                <a16:creationId xmlns:a16="http://schemas.microsoft.com/office/drawing/2014/main" id="{FF4FFF4C-5EB4-340B-9ABD-4E77ACFE7531}"/>
              </a:ext>
            </a:extLst>
          </p:cNvPr>
          <p:cNvSpPr>
            <a:spLocks noGrp="1"/>
          </p:cNvSpPr>
          <p:nvPr>
            <p:ph idx="1"/>
          </p:nvPr>
        </p:nvSpPr>
        <p:spPr/>
        <p:txBody>
          <a:bodyPr/>
          <a:lstStyle/>
          <a:p>
            <a:endParaRPr lang="vi-VN"/>
          </a:p>
        </p:txBody>
      </p:sp>
      <p:pic>
        <p:nvPicPr>
          <p:cNvPr id="1026" name="Picture 2" descr="Giao tiếp mô-đun bluetooth HC-05 với Arduino">
            <a:extLst>
              <a:ext uri="{FF2B5EF4-FFF2-40B4-BE49-F238E27FC236}">
                <a16:creationId xmlns:a16="http://schemas.microsoft.com/office/drawing/2014/main" id="{FB0DFB94-538C-FFB2-FAB7-1C39805484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8391"/>
          <a:stretch/>
        </p:blipFill>
        <p:spPr bwMode="auto">
          <a:xfrm flipH="1">
            <a:off x="8981572" y="1777497"/>
            <a:ext cx="2227849" cy="38464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rduino and HC-05 Bluetooth Module Tutorial - Arduino Project Hub">
            <a:extLst>
              <a:ext uri="{FF2B5EF4-FFF2-40B4-BE49-F238E27FC236}">
                <a16:creationId xmlns:a16="http://schemas.microsoft.com/office/drawing/2014/main" id="{CD1594F9-E743-520C-E6C4-A0E0E10972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52908"/>
            <a:ext cx="6189318" cy="4644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871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068D-DB5F-7F97-F167-8EFDA4E6B1ED}"/>
              </a:ext>
            </a:extLst>
          </p:cNvPr>
          <p:cNvSpPr>
            <a:spLocks noGrp="1"/>
          </p:cNvSpPr>
          <p:nvPr>
            <p:ph type="title"/>
          </p:nvPr>
        </p:nvSpPr>
        <p:spPr/>
        <p:txBody>
          <a:bodyPr/>
          <a:lstStyle/>
          <a:p>
            <a:r>
              <a:rPr lang="en-US"/>
              <a:t>IR sensor và IR remote</a:t>
            </a:r>
            <a:endParaRPr lang="vi-VN"/>
          </a:p>
        </p:txBody>
      </p:sp>
      <p:sp>
        <p:nvSpPr>
          <p:cNvPr id="3" name="Content Placeholder 2">
            <a:extLst>
              <a:ext uri="{FF2B5EF4-FFF2-40B4-BE49-F238E27FC236}">
                <a16:creationId xmlns:a16="http://schemas.microsoft.com/office/drawing/2014/main" id="{426919DE-6F77-37C9-0901-2629DB996857}"/>
              </a:ext>
            </a:extLst>
          </p:cNvPr>
          <p:cNvSpPr>
            <a:spLocks noGrp="1"/>
          </p:cNvSpPr>
          <p:nvPr>
            <p:ph idx="1"/>
          </p:nvPr>
        </p:nvSpPr>
        <p:spPr/>
        <p:txBody>
          <a:bodyPr>
            <a:normAutofit fontScale="85000" lnSpcReduction="20000"/>
          </a:bodyPr>
          <a:lstStyle/>
          <a:p>
            <a:r>
              <a:rPr lang="en-US">
                <a:solidFill>
                  <a:srgbClr val="00B050"/>
                </a:solidFill>
              </a:rPr>
              <a:t>Thư viện</a:t>
            </a:r>
          </a:p>
          <a:p>
            <a:pPr lvl="1"/>
            <a:r>
              <a:rPr lang="en-US"/>
              <a:t>#include &lt;IRremote.h&gt;</a:t>
            </a:r>
          </a:p>
          <a:p>
            <a:r>
              <a:rPr lang="en-US">
                <a:solidFill>
                  <a:srgbClr val="00B050"/>
                </a:solidFill>
              </a:rPr>
              <a:t>Khai báo biến</a:t>
            </a:r>
          </a:p>
          <a:p>
            <a:pPr marL="0" indent="0">
              <a:buNone/>
            </a:pPr>
            <a:r>
              <a:rPr lang="en-US" b="1"/>
              <a:t>IRrecv</a:t>
            </a:r>
            <a:r>
              <a:rPr lang="en-US"/>
              <a:t> </a:t>
            </a:r>
            <a:r>
              <a:rPr lang="en-US" i="1"/>
              <a:t>matHN</a:t>
            </a:r>
            <a:r>
              <a:rPr lang="en-US"/>
              <a:t>(chânIR);</a:t>
            </a:r>
          </a:p>
          <a:p>
            <a:r>
              <a:rPr lang="en-US">
                <a:solidFill>
                  <a:srgbClr val="00B050"/>
                </a:solidFill>
              </a:rPr>
              <a:t>Cho phép hoạt động</a:t>
            </a:r>
          </a:p>
          <a:p>
            <a:pPr marL="0" indent="0">
              <a:buNone/>
            </a:pPr>
            <a:r>
              <a:rPr lang="en-US" i="1"/>
              <a:t>      matHN.</a:t>
            </a:r>
            <a:r>
              <a:rPr lang="en-US">
                <a:solidFill>
                  <a:srgbClr val="C8621C"/>
                </a:solidFill>
              </a:rPr>
              <a:t>enableIRIn()</a:t>
            </a:r>
          </a:p>
          <a:p>
            <a:r>
              <a:rPr lang="en-US">
                <a:solidFill>
                  <a:srgbClr val="00B050"/>
                </a:solidFill>
              </a:rPr>
              <a:t>Mã nhận</a:t>
            </a:r>
          </a:p>
          <a:p>
            <a:pPr marL="0" indent="0">
              <a:buNone/>
            </a:pPr>
            <a:r>
              <a:rPr lang="en-US" b="1"/>
              <a:t>decode_results</a:t>
            </a:r>
            <a:r>
              <a:rPr lang="en-US"/>
              <a:t> </a:t>
            </a:r>
            <a:r>
              <a:rPr lang="en-US" i="1"/>
              <a:t>maNhan</a:t>
            </a:r>
            <a:r>
              <a:rPr lang="en-US"/>
              <a:t>;</a:t>
            </a:r>
          </a:p>
          <a:p>
            <a:r>
              <a:rPr lang="en-US">
                <a:solidFill>
                  <a:srgbClr val="00B050"/>
                </a:solidFill>
              </a:rPr>
              <a:t>Giải mã, lấy giá trị</a:t>
            </a:r>
          </a:p>
          <a:p>
            <a:pPr marL="0" indent="0">
              <a:buNone/>
            </a:pPr>
            <a:r>
              <a:rPr lang="en-US" i="1"/>
              <a:t>matHN.</a:t>
            </a:r>
            <a:r>
              <a:rPr lang="en-US" i="1">
                <a:solidFill>
                  <a:srgbClr val="C8621C"/>
                </a:solidFill>
              </a:rPr>
              <a:t>decode</a:t>
            </a:r>
            <a:r>
              <a:rPr lang="en-US" i="1"/>
              <a:t>(&amp;maNhan)</a:t>
            </a:r>
          </a:p>
          <a:p>
            <a:pPr marL="0" indent="0">
              <a:buNone/>
            </a:pPr>
            <a:r>
              <a:rPr lang="en-US" i="1"/>
              <a:t>maNhan.</a:t>
            </a:r>
            <a:r>
              <a:rPr lang="en-US" i="1">
                <a:solidFill>
                  <a:srgbClr val="FF0000"/>
                </a:solidFill>
              </a:rPr>
              <a:t>value</a:t>
            </a:r>
            <a:r>
              <a:rPr lang="en-US" i="1"/>
              <a:t>.</a:t>
            </a:r>
          </a:p>
          <a:p>
            <a:r>
              <a:rPr lang="en-US">
                <a:solidFill>
                  <a:srgbClr val="00B050"/>
                </a:solidFill>
              </a:rPr>
              <a:t>Tiếp tục nhận</a:t>
            </a:r>
          </a:p>
          <a:p>
            <a:pPr marL="0" indent="0">
              <a:buNone/>
            </a:pPr>
            <a:r>
              <a:rPr lang="en-US" i="1"/>
              <a:t>matHN.</a:t>
            </a:r>
            <a:r>
              <a:rPr lang="en-US" i="1">
                <a:solidFill>
                  <a:srgbClr val="C8621C"/>
                </a:solidFill>
              </a:rPr>
              <a:t>resume()</a:t>
            </a:r>
            <a:endParaRPr lang="en-US"/>
          </a:p>
          <a:p>
            <a:endParaRPr lang="vi-VN"/>
          </a:p>
        </p:txBody>
      </p:sp>
      <p:pic>
        <p:nvPicPr>
          <p:cNvPr id="5" name="Picture 4">
            <a:extLst>
              <a:ext uri="{FF2B5EF4-FFF2-40B4-BE49-F238E27FC236}">
                <a16:creationId xmlns:a16="http://schemas.microsoft.com/office/drawing/2014/main" id="{A3A3908C-8831-C801-89A8-BBB6594AA397}"/>
              </a:ext>
            </a:extLst>
          </p:cNvPr>
          <p:cNvPicPr>
            <a:picLocks noChangeAspect="1"/>
          </p:cNvPicPr>
          <p:nvPr/>
        </p:nvPicPr>
        <p:blipFill rotWithShape="1">
          <a:blip r:embed="rId2"/>
          <a:srcRect l="8071"/>
          <a:stretch/>
        </p:blipFill>
        <p:spPr>
          <a:xfrm>
            <a:off x="5054600" y="1548096"/>
            <a:ext cx="6436474" cy="4471704"/>
          </a:xfrm>
          <a:prstGeom prst="rect">
            <a:avLst/>
          </a:prstGeom>
        </p:spPr>
      </p:pic>
    </p:spTree>
    <p:extLst>
      <p:ext uri="{BB962C8B-B14F-4D97-AF65-F5344CB8AC3E}">
        <p14:creationId xmlns:p14="http://schemas.microsoft.com/office/powerpoint/2010/main" val="209477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PWM (pulse width modulation)</a:t>
            </a:r>
          </a:p>
        </p:txBody>
      </p:sp>
      <p:sp>
        <p:nvSpPr>
          <p:cNvPr id="3" name="Content Placeholder 2"/>
          <p:cNvSpPr>
            <a:spLocks noGrp="1"/>
          </p:cNvSpPr>
          <p:nvPr>
            <p:ph idx="1"/>
          </p:nvPr>
        </p:nvSpPr>
        <p:spPr>
          <a:xfrm>
            <a:off x="838199" y="1515850"/>
            <a:ext cx="5574957" cy="4977024"/>
          </a:xfrm>
        </p:spPr>
        <p:txBody>
          <a:bodyPr>
            <a:normAutofit lnSpcReduction="10000"/>
          </a:bodyPr>
          <a:lstStyle/>
          <a:p>
            <a:r>
              <a:rPr lang="en-US"/>
              <a:t>Điều chế độ rộng xung</a:t>
            </a:r>
          </a:p>
          <a:p>
            <a:r>
              <a:rPr lang="en-US"/>
              <a:t>Trong một chu kỳ của xung (Duty Cycle), thay đổi thời gian ở mức cao để thay đổi điện áp đầu ra</a:t>
            </a:r>
          </a:p>
          <a:p>
            <a:endParaRPr lang="en-US"/>
          </a:p>
          <a:p>
            <a:endParaRPr lang="en-US"/>
          </a:p>
          <a:p>
            <a:endParaRPr lang="en-US"/>
          </a:p>
          <a:p>
            <a:endParaRPr lang="en-US"/>
          </a:p>
          <a:p>
            <a:endParaRPr lang="en-US"/>
          </a:p>
          <a:p>
            <a:r>
              <a:rPr lang="en-US"/>
              <a:t>Ứng dụng: điều khiển tốc độ động cơ, sang dần đèn, sang led RGB, …</a:t>
            </a:r>
          </a:p>
          <a:p>
            <a:endParaRPr lang="en-US"/>
          </a:p>
        </p:txBody>
      </p:sp>
      <p:pic>
        <p:nvPicPr>
          <p:cNvPr id="4" name="Picture 4" descr="Pulse Width Modulator - PWM"/>
          <p:cNvPicPr>
            <a:picLocks noChangeAspect="1" noChangeArrowheads="1"/>
          </p:cNvPicPr>
          <p:nvPr/>
        </p:nvPicPr>
        <p:blipFill rotWithShape="1">
          <a:blip r:embed="rId2">
            <a:extLst>
              <a:ext uri="{28A0092B-C50C-407E-A947-70E740481C1C}">
                <a14:useLocalDpi xmlns:a14="http://schemas.microsoft.com/office/drawing/2010/main" val="0"/>
              </a:ext>
            </a:extLst>
          </a:blip>
          <a:srcRect b="6052"/>
          <a:stretch/>
        </p:blipFill>
        <p:spPr bwMode="auto">
          <a:xfrm>
            <a:off x="1069626" y="3157859"/>
            <a:ext cx="5112101" cy="196047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5" name="Picture 2" descr="PWM: Pulse Width Modulation: What is it and how does it 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8573" y="1515849"/>
            <a:ext cx="4545227" cy="497702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5F21D13F-7700-489A-AAEA-C206BD894E69}"/>
                  </a:ext>
                </a:extLst>
              </p14:cNvPr>
              <p14:cNvContentPartPr/>
              <p14:nvPr/>
            </p14:nvContentPartPr>
            <p14:xfrm>
              <a:off x="1527120" y="4839840"/>
              <a:ext cx="2563200" cy="652320"/>
            </p14:xfrm>
          </p:contentPart>
        </mc:Choice>
        <mc:Fallback xmlns="">
          <p:pic>
            <p:nvPicPr>
              <p:cNvPr id="6" name="Ink 5">
                <a:extLst>
                  <a:ext uri="{FF2B5EF4-FFF2-40B4-BE49-F238E27FC236}">
                    <a16:creationId xmlns:a16="http://schemas.microsoft.com/office/drawing/2014/main" id="{5F21D13F-7700-489A-AAEA-C206BD894E69}"/>
                  </a:ext>
                </a:extLst>
              </p:cNvPr>
              <p:cNvPicPr/>
              <p:nvPr/>
            </p:nvPicPr>
            <p:blipFill>
              <a:blip r:embed="rId5"/>
              <a:stretch>
                <a:fillRect/>
              </a:stretch>
            </p:blipFill>
            <p:spPr>
              <a:xfrm>
                <a:off x="1517760" y="4830480"/>
                <a:ext cx="2581920" cy="671040"/>
              </a:xfrm>
              <a:prstGeom prst="rect">
                <a:avLst/>
              </a:prstGeom>
            </p:spPr>
          </p:pic>
        </mc:Fallback>
      </mc:AlternateContent>
    </p:spTree>
    <p:extLst>
      <p:ext uri="{BB962C8B-B14F-4D97-AF65-F5344CB8AC3E}">
        <p14:creationId xmlns:p14="http://schemas.microsoft.com/office/powerpoint/2010/main" val="3400284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Sơ đồ </a:t>
            </a:r>
            <a:r>
              <a:rPr lang="es-ES"/>
              <a:t>Arduino Uno</a:t>
            </a:r>
            <a:r>
              <a:rPr lang="vi-VN"/>
              <a:t>: </a:t>
            </a:r>
            <a:r>
              <a:rPr lang="es-ES">
                <a:solidFill>
                  <a:srgbClr val="FF0000"/>
                </a:solidFill>
              </a:rPr>
              <a:t>Digital Pins …</a:t>
            </a:r>
            <a:endParaRPr lang="en-US" dirty="0"/>
          </a:p>
        </p:txBody>
      </p:sp>
      <p:sp>
        <p:nvSpPr>
          <p:cNvPr id="3" name="Content Placeholder 2"/>
          <p:cNvSpPr>
            <a:spLocks noGrp="1"/>
          </p:cNvSpPr>
          <p:nvPr>
            <p:ph idx="1"/>
          </p:nvPr>
        </p:nvSpPr>
        <p:spPr/>
        <p:txBody>
          <a:bodyPr>
            <a:normAutofit/>
          </a:bodyPr>
          <a:lstStyle/>
          <a:p>
            <a:r>
              <a:rPr lang="vi-VN" b="1" dirty="0">
                <a:latin typeface="Calibri Light (Headings)"/>
              </a:rPr>
              <a:t>Chân PWM</a:t>
            </a:r>
            <a:r>
              <a:rPr lang="en-US" b="1" dirty="0">
                <a:latin typeface="Calibri Light (Headings)"/>
              </a:rPr>
              <a:t> (Pulse Width </a:t>
            </a:r>
            <a:r>
              <a:rPr lang="en-US" b="1" dirty="0"/>
              <a:t>modulation</a:t>
            </a:r>
            <a:r>
              <a:rPr lang="en-US" dirty="0"/>
              <a:t> </a:t>
            </a:r>
            <a:r>
              <a:rPr lang="en-US" b="1" dirty="0">
                <a:latin typeface="Calibri Light (Headings)"/>
              </a:rPr>
              <a:t>)</a:t>
            </a:r>
            <a:r>
              <a:rPr lang="vi-VN" b="1" dirty="0">
                <a:latin typeface="Calibri Light (Headings)"/>
              </a:rPr>
              <a:t> (</a:t>
            </a:r>
            <a:r>
              <a:rPr lang="vi-VN" b="1" dirty="0">
                <a:highlight>
                  <a:srgbClr val="FFFF00"/>
                </a:highlight>
                <a:latin typeface="Calibri Light (Headings)"/>
              </a:rPr>
              <a:t>~</a:t>
            </a:r>
            <a:r>
              <a:rPr lang="vi-VN" b="1" dirty="0">
                <a:latin typeface="Calibri Light (Headings)"/>
              </a:rPr>
              <a:t>): 3, 5, 6, 9, 10, và 11</a:t>
            </a:r>
            <a:r>
              <a:rPr lang="vi-VN" dirty="0">
                <a:latin typeface="Calibri Light (Headings)"/>
              </a:rPr>
              <a:t>:</a:t>
            </a:r>
            <a:endParaRPr lang="en-US" dirty="0">
              <a:latin typeface="Calibri Light (Headings)"/>
            </a:endParaRPr>
          </a:p>
          <a:p>
            <a:endParaRPr lang="en-US" dirty="0">
              <a:latin typeface="Calibri Light (Headings)"/>
            </a:endParaRPr>
          </a:p>
          <a:p>
            <a:endParaRPr lang="en-US" dirty="0">
              <a:latin typeface="Calibri Light (Headings)"/>
            </a:endParaRPr>
          </a:p>
          <a:p>
            <a:endParaRPr lang="en-US" dirty="0">
              <a:latin typeface="Calibri Light (Headings)"/>
            </a:endParaRPr>
          </a:p>
          <a:p>
            <a:pPr lvl="1"/>
            <a:r>
              <a:rPr lang="en-US" sz="2800">
                <a:latin typeface="Calibri Light (Headings)"/>
              </a:rPr>
              <a:t>C</a:t>
            </a:r>
            <a:r>
              <a:rPr lang="vi-VN" sz="2800" dirty="0">
                <a:latin typeface="Calibri Light (Headings)"/>
              </a:rPr>
              <a:t>ho phép bạn xuất ra xung PWM với độ phân giải 8bit </a:t>
            </a:r>
            <a:endParaRPr lang="en-US" sz="2800" dirty="0">
              <a:latin typeface="Calibri Light (Headings)"/>
            </a:endParaRPr>
          </a:p>
          <a:p>
            <a:pPr lvl="1"/>
            <a:r>
              <a:rPr lang="en-US" sz="2800" dirty="0" err="1">
                <a:latin typeface="Calibri Light (Headings)"/>
              </a:rPr>
              <a:t>Tức</a:t>
            </a:r>
            <a:r>
              <a:rPr lang="en-US" sz="2800" dirty="0">
                <a:latin typeface="Calibri Light (Headings)"/>
              </a:rPr>
              <a:t> </a:t>
            </a:r>
            <a:r>
              <a:rPr lang="en-US" sz="2800" dirty="0" err="1">
                <a:latin typeface="Calibri Light (Headings)"/>
              </a:rPr>
              <a:t>tạo</a:t>
            </a:r>
            <a:r>
              <a:rPr lang="en-US" sz="2800" dirty="0">
                <a:latin typeface="Calibri Light (Headings)"/>
              </a:rPr>
              <a:t> </a:t>
            </a:r>
            <a:r>
              <a:rPr lang="en-US" sz="2800" dirty="0" err="1">
                <a:latin typeface="Calibri Light (Headings)"/>
              </a:rPr>
              <a:t>ra</a:t>
            </a:r>
            <a:r>
              <a:rPr lang="en-US" sz="2800" dirty="0">
                <a:latin typeface="Calibri Light (Headings)"/>
              </a:rPr>
              <a:t> </a:t>
            </a:r>
            <a:r>
              <a:rPr lang="en-US" sz="2800" dirty="0" err="1">
                <a:latin typeface="Calibri Light (Headings)"/>
              </a:rPr>
              <a:t>các</a:t>
            </a:r>
            <a:r>
              <a:rPr lang="en-US" sz="2800" dirty="0">
                <a:latin typeface="Calibri Light (Headings)"/>
              </a:rPr>
              <a:t> </a:t>
            </a:r>
            <a:r>
              <a:rPr lang="en-US" sz="2800" dirty="0" err="1">
                <a:latin typeface="Calibri Light (Headings)"/>
              </a:rPr>
              <a:t>giá</a:t>
            </a:r>
            <a:r>
              <a:rPr lang="en-US" sz="2800" dirty="0">
                <a:latin typeface="Calibri Light (Headings)"/>
              </a:rPr>
              <a:t> </a:t>
            </a:r>
            <a:r>
              <a:rPr lang="en-US" sz="2800" dirty="0" err="1">
                <a:latin typeface="Calibri Light (Headings)"/>
              </a:rPr>
              <a:t>trị</a:t>
            </a:r>
            <a:r>
              <a:rPr lang="en-US" sz="2800" dirty="0">
                <a:latin typeface="Calibri Light (Headings)"/>
              </a:rPr>
              <a:t> </a:t>
            </a:r>
            <a:r>
              <a:rPr lang="vi-VN" sz="2800" dirty="0">
                <a:latin typeface="Calibri Light (Headings)"/>
              </a:rPr>
              <a:t>từ </a:t>
            </a:r>
            <a:r>
              <a:rPr lang="vi-VN" sz="2800" dirty="0">
                <a:highlight>
                  <a:srgbClr val="FFFF00"/>
                </a:highlight>
                <a:latin typeface="Calibri Light (Headings)"/>
              </a:rPr>
              <a:t>0 → 2</a:t>
            </a:r>
            <a:r>
              <a:rPr lang="vi-VN" sz="2800" baseline="30000" dirty="0">
                <a:highlight>
                  <a:srgbClr val="FFFF00"/>
                </a:highlight>
                <a:latin typeface="Calibri Light (Headings)"/>
              </a:rPr>
              <a:t>8</a:t>
            </a:r>
            <a:r>
              <a:rPr lang="vi-VN" sz="2800" dirty="0">
                <a:highlight>
                  <a:srgbClr val="FFFF00"/>
                </a:highlight>
                <a:latin typeface="Calibri Light (Headings)"/>
              </a:rPr>
              <a:t>-1 </a:t>
            </a:r>
            <a:r>
              <a:rPr lang="vi-VN" sz="2800" dirty="0">
                <a:latin typeface="Calibri Light (Headings)"/>
              </a:rPr>
              <a:t>tương ứng với 0V → 5V</a:t>
            </a:r>
            <a:r>
              <a:rPr lang="en-US" sz="2800" dirty="0">
                <a:latin typeface="Calibri Light (Headings)"/>
              </a:rPr>
              <a:t> </a:t>
            </a:r>
          </a:p>
          <a:p>
            <a:pPr lvl="1"/>
            <a:r>
              <a:rPr lang="en-US" sz="2800" dirty="0" err="1">
                <a:latin typeface="Calibri Light (Headings)"/>
              </a:rPr>
              <a:t>Thường</a:t>
            </a:r>
            <a:r>
              <a:rPr lang="en-US" sz="2800" dirty="0">
                <a:latin typeface="Calibri Light (Headings)"/>
              </a:rPr>
              <a:t> </a:t>
            </a:r>
            <a:r>
              <a:rPr lang="en-US" sz="2800" dirty="0" err="1">
                <a:latin typeface="Calibri Light (Headings)"/>
              </a:rPr>
              <a:t>được</a:t>
            </a:r>
            <a:r>
              <a:rPr lang="en-US" sz="2800" dirty="0">
                <a:latin typeface="Calibri Light (Headings)"/>
              </a:rPr>
              <a:t> </a:t>
            </a:r>
            <a:r>
              <a:rPr lang="en-US" sz="2800" dirty="0" err="1">
                <a:latin typeface="Calibri Light (Headings)"/>
              </a:rPr>
              <a:t>sử</a:t>
            </a:r>
            <a:r>
              <a:rPr lang="en-US" sz="2800" dirty="0">
                <a:latin typeface="Calibri Light (Headings)"/>
              </a:rPr>
              <a:t> </a:t>
            </a:r>
            <a:r>
              <a:rPr lang="en-US" sz="2800" dirty="0" err="1">
                <a:latin typeface="Calibri Light (Headings)"/>
              </a:rPr>
              <a:t>dụng</a:t>
            </a:r>
            <a:r>
              <a:rPr lang="en-US" sz="2800" dirty="0">
                <a:latin typeface="Calibri Light (Headings)"/>
              </a:rPr>
              <a:t> </a:t>
            </a:r>
            <a:r>
              <a:rPr lang="en-US" sz="2800" dirty="0" err="1">
                <a:latin typeface="Calibri Light (Headings)"/>
              </a:rPr>
              <a:t>để</a:t>
            </a:r>
            <a:r>
              <a:rPr lang="vi-VN" sz="2800" dirty="0">
                <a:latin typeface="Calibri Light (Headings)"/>
              </a:rPr>
              <a:t> điều chỉnh được điện áp ra ở chân này</a:t>
            </a:r>
            <a:endParaRPr lang="en-US" sz="2800" dirty="0">
              <a:latin typeface="Calibri Light (Headings)"/>
            </a:endParaRPr>
          </a:p>
          <a:p>
            <a:pPr lvl="2"/>
            <a:r>
              <a:rPr lang="vi-VN" sz="2400" b="1" dirty="0">
                <a:latin typeface="Calibri Light (Headings)"/>
              </a:rPr>
              <a:t>từ</a:t>
            </a:r>
            <a:r>
              <a:rPr lang="vi-VN" sz="2400" dirty="0">
                <a:latin typeface="Calibri Light (Headings)"/>
              </a:rPr>
              <a:t> mức 0V </a:t>
            </a:r>
            <a:r>
              <a:rPr lang="vi-VN" sz="2400" b="1" dirty="0">
                <a:latin typeface="Calibri Light (Headings)"/>
              </a:rPr>
              <a:t>đến</a:t>
            </a:r>
            <a:r>
              <a:rPr lang="vi-VN" sz="2400" dirty="0">
                <a:latin typeface="Calibri Light (Headings)"/>
              </a:rPr>
              <a:t> </a:t>
            </a:r>
            <a:r>
              <a:rPr lang="vi-VN" sz="2400">
                <a:latin typeface="Calibri Light (Headings)"/>
              </a:rPr>
              <a:t>5V ; thay </a:t>
            </a:r>
            <a:r>
              <a:rPr lang="vi-VN" sz="2400" dirty="0">
                <a:latin typeface="Calibri Light (Headings)"/>
              </a:rPr>
              <a:t>vì </a:t>
            </a:r>
            <a:r>
              <a:rPr lang="vi-VN" sz="2400" b="1" dirty="0">
                <a:latin typeface="Calibri Light (Headings)"/>
              </a:rPr>
              <a:t>chỉ</a:t>
            </a:r>
            <a:r>
              <a:rPr lang="vi-VN" sz="2400" dirty="0">
                <a:latin typeface="Calibri Light (Headings)"/>
              </a:rPr>
              <a:t> cố định ở mức </a:t>
            </a:r>
            <a:r>
              <a:rPr lang="vi-VN" sz="2400" b="1" dirty="0">
                <a:latin typeface="Calibri Light (Headings)"/>
              </a:rPr>
              <a:t>0V </a:t>
            </a:r>
            <a:r>
              <a:rPr lang="en-US" sz="2400" b="1" dirty="0" err="1">
                <a:latin typeface="Calibri Light (Headings)"/>
              </a:rPr>
              <a:t>hoặc</a:t>
            </a:r>
            <a:r>
              <a:rPr lang="en-US" sz="2400" b="1" dirty="0">
                <a:latin typeface="Calibri Light (Headings)"/>
              </a:rPr>
              <a:t> </a:t>
            </a:r>
            <a:r>
              <a:rPr lang="vi-VN" sz="2400" b="1" dirty="0">
                <a:latin typeface="Calibri Light (Headings)"/>
              </a:rPr>
              <a:t>5V</a:t>
            </a:r>
            <a:r>
              <a:rPr lang="vi-VN" sz="2400" dirty="0">
                <a:latin typeface="Calibri Light (Headings)"/>
              </a:rPr>
              <a:t> </a:t>
            </a:r>
            <a:r>
              <a:rPr lang="vi-VN" sz="2400">
                <a:latin typeface="Calibri Light (Headings)"/>
              </a:rPr>
              <a:t>như chân </a:t>
            </a:r>
            <a:r>
              <a:rPr lang="vi-VN" sz="2400" dirty="0">
                <a:latin typeface="Calibri Light (Headings)"/>
              </a:rPr>
              <a:t>khác.</a:t>
            </a:r>
            <a:endParaRPr lang="en-US" dirty="0">
              <a:latin typeface="Calibri Light (Headings)"/>
            </a:endParaRPr>
          </a:p>
        </p:txBody>
      </p:sp>
      <p:pic>
        <p:nvPicPr>
          <p:cNvPr id="4" name="Picture 3"/>
          <p:cNvPicPr>
            <a:picLocks noChangeAspect="1"/>
          </p:cNvPicPr>
          <p:nvPr/>
        </p:nvPicPr>
        <p:blipFill rotWithShape="1">
          <a:blip r:embed="rId3"/>
          <a:srcRect b="26204"/>
          <a:stretch/>
        </p:blipFill>
        <p:spPr>
          <a:xfrm>
            <a:off x="1774805" y="1839448"/>
            <a:ext cx="8642390" cy="1353696"/>
          </a:xfrm>
          <a:prstGeom prst="rect">
            <a:avLst/>
          </a:prstGeom>
        </p:spPr>
      </p:pic>
      <p:sp>
        <p:nvSpPr>
          <p:cNvPr id="6" name="TextBox 5">
            <a:extLst>
              <a:ext uri="{FF2B5EF4-FFF2-40B4-BE49-F238E27FC236}">
                <a16:creationId xmlns:a16="http://schemas.microsoft.com/office/drawing/2014/main" id="{AE7BBABA-B4FB-45E7-0956-DAD60786FBF1}"/>
              </a:ext>
            </a:extLst>
          </p:cNvPr>
          <p:cNvSpPr txBox="1"/>
          <p:nvPr/>
        </p:nvSpPr>
        <p:spPr>
          <a:xfrm>
            <a:off x="838200" y="5336608"/>
            <a:ext cx="6096000" cy="1200329"/>
          </a:xfrm>
          <a:prstGeom prst="rect">
            <a:avLst/>
          </a:prstGeom>
          <a:noFill/>
        </p:spPr>
        <p:txBody>
          <a:bodyPr wrap="square">
            <a:spAutoFit/>
          </a:bodyPr>
          <a:lstStyle/>
          <a:p>
            <a:r>
              <a:rPr lang="en-US">
                <a:solidFill>
                  <a:srgbClr val="0080FF"/>
                </a:solidFill>
              </a:rPr>
              <a:t>Xuất</a:t>
            </a:r>
            <a:r>
              <a:rPr lang="en-US"/>
              <a:t> dữ liệu ra các chân ~ (PWM)</a:t>
            </a:r>
          </a:p>
          <a:p>
            <a:pPr marL="0" indent="0">
              <a:buNone/>
            </a:pPr>
            <a:r>
              <a:rPr lang="en-US"/>
              <a:t>	void </a:t>
            </a:r>
            <a:r>
              <a:rPr lang="en-US" b="1">
                <a:solidFill>
                  <a:srgbClr val="00B050"/>
                </a:solidFill>
              </a:rPr>
              <a:t>analogWrite</a:t>
            </a:r>
            <a:r>
              <a:rPr lang="en-US"/>
              <a:t>(pinPWM, value</a:t>
            </a:r>
            <a:r>
              <a:rPr lang="en-US">
                <a:solidFill>
                  <a:schemeClr val="accent2">
                    <a:lumMod val="75000"/>
                  </a:schemeClr>
                </a:solidFill>
              </a:rPr>
              <a:t>)           </a:t>
            </a:r>
          </a:p>
          <a:p>
            <a:pPr marL="0" indent="0">
              <a:buNone/>
            </a:pPr>
            <a:r>
              <a:rPr lang="en-US">
                <a:solidFill>
                  <a:schemeClr val="accent2">
                    <a:lumMod val="75000"/>
                  </a:schemeClr>
                </a:solidFill>
              </a:rPr>
              <a:t>             //pinPWM:  3,5,6,9,10,11</a:t>
            </a:r>
          </a:p>
          <a:p>
            <a:pPr marL="0" indent="0">
              <a:buNone/>
            </a:pPr>
            <a:r>
              <a:rPr lang="en-US">
                <a:solidFill>
                  <a:schemeClr val="accent2">
                    <a:lumMod val="75000"/>
                  </a:schemeClr>
                </a:solidFill>
              </a:rPr>
              <a:t>	 // value: các số nguyên từ 0 -&gt;255</a:t>
            </a:r>
            <a:endParaRPr lang="en-US"/>
          </a:p>
        </p:txBody>
      </p:sp>
    </p:spTree>
    <p:extLst>
      <p:ext uri="{BB962C8B-B14F-4D97-AF65-F5344CB8AC3E}">
        <p14:creationId xmlns:p14="http://schemas.microsoft.com/office/powerpoint/2010/main" val="700708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Điều</a:t>
            </a:r>
            <a:r>
              <a:rPr lang="en-US" dirty="0"/>
              <a:t> </a:t>
            </a:r>
            <a:r>
              <a:rPr lang="en-US" dirty="0" err="1"/>
              <a:t>khiển</a:t>
            </a:r>
            <a:r>
              <a:rPr lang="en-US" dirty="0"/>
              <a:t> </a:t>
            </a:r>
            <a:r>
              <a:rPr lang="en-US" err="1"/>
              <a:t>động</a:t>
            </a:r>
            <a:r>
              <a:rPr lang="en-US"/>
              <a:t> cơ DCmotor</a:t>
            </a:r>
            <a:endParaRPr lang="en-US" dirty="0"/>
          </a:p>
        </p:txBody>
      </p:sp>
      <p:sp>
        <p:nvSpPr>
          <p:cNvPr id="3" name="Content Placeholder 2"/>
          <p:cNvSpPr>
            <a:spLocks noGrp="1"/>
          </p:cNvSpPr>
          <p:nvPr>
            <p:ph idx="1"/>
          </p:nvPr>
        </p:nvSpPr>
        <p:spPr>
          <a:xfrm>
            <a:off x="838200" y="1825624"/>
            <a:ext cx="4006755" cy="4561527"/>
          </a:xfrm>
        </p:spPr>
        <p:txBody>
          <a:bodyPr>
            <a:normAutofit/>
          </a:bodyPr>
          <a:lstStyle/>
          <a:p>
            <a:r>
              <a:rPr lang="en-US" sz="2400" b="1" dirty="0"/>
              <a:t> Controlling a DC Motor</a:t>
            </a:r>
          </a:p>
          <a:p>
            <a:pPr marL="0" indent="0">
              <a:buNone/>
            </a:pPr>
            <a:r>
              <a:rPr lang="en-US" sz="2400" dirty="0"/>
              <a:t>In order to have a complete control over DC motor, we have to control its speed and rotation direction. This can be achieved by combining these two techniques.</a:t>
            </a:r>
          </a:p>
          <a:p>
            <a:pPr lvl="1"/>
            <a:r>
              <a:rPr lang="en-US" b="1" dirty="0"/>
              <a:t>PWM</a:t>
            </a:r>
            <a:r>
              <a:rPr lang="en-US" dirty="0"/>
              <a:t> – For controlling speed</a:t>
            </a:r>
          </a:p>
          <a:p>
            <a:pPr lvl="1"/>
            <a:r>
              <a:rPr lang="en-US" b="1" dirty="0"/>
              <a:t>H-Bridge</a:t>
            </a:r>
            <a:r>
              <a:rPr lang="en-US" dirty="0"/>
              <a:t> – For controlling rotation direction</a:t>
            </a:r>
            <a:endParaRPr lang="en-US" sz="2000" dirty="0"/>
          </a:p>
          <a:p>
            <a:endParaRPr lang="en-US" sz="2400" dirty="0"/>
          </a:p>
          <a:p>
            <a:endParaRPr lang="en-US" sz="2400" dirty="0"/>
          </a:p>
        </p:txBody>
      </p:sp>
      <p:pic>
        <p:nvPicPr>
          <p:cNvPr id="5122" name="Picture 2" descr="Kết quả hình ảnh cho L293D Motor Driver 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4954" y="1825623"/>
            <a:ext cx="6796585" cy="4707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953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r>
              <a:rPr lang="en-US" dirty="0"/>
              <a:t> </a:t>
            </a:r>
            <a:r>
              <a:rPr lang="en-US" dirty="0" err="1"/>
              <a:t>về</a:t>
            </a:r>
            <a:r>
              <a:rPr lang="en-US" dirty="0"/>
              <a:t> IC 74HC595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1" y="1825625"/>
            <a:ext cx="10011770" cy="4238625"/>
          </a:xfrm>
          <a:prstGeom prst="rect">
            <a:avLst/>
          </a:prstGeom>
        </p:spPr>
      </p:pic>
    </p:spTree>
    <p:extLst>
      <p:ext uri="{BB962C8B-B14F-4D97-AF65-F5344CB8AC3E}">
        <p14:creationId xmlns:p14="http://schemas.microsoft.com/office/powerpoint/2010/main" val="2434813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PWM– For controlling speed</a:t>
            </a:r>
          </a:p>
        </p:txBody>
      </p:sp>
      <p:sp>
        <p:nvSpPr>
          <p:cNvPr id="3" name="Content Placeholder 2"/>
          <p:cNvSpPr>
            <a:spLocks noGrp="1"/>
          </p:cNvSpPr>
          <p:nvPr>
            <p:ph idx="1"/>
          </p:nvPr>
        </p:nvSpPr>
        <p:spPr>
          <a:xfrm>
            <a:off x="838199" y="1825624"/>
            <a:ext cx="5835555" cy="4547879"/>
          </a:xfrm>
        </p:spPr>
        <p:txBody>
          <a:bodyPr>
            <a:normAutofit fontScale="92500" lnSpcReduction="10000"/>
          </a:bodyPr>
          <a:lstStyle/>
          <a:p>
            <a:r>
              <a:rPr lang="en-US" sz="2400" dirty="0"/>
              <a:t>The speed of a DC motor can be controlled by varying its input voltage. A common technique for doing this is to use PWM (Pulse Width Modulation)</a:t>
            </a:r>
          </a:p>
          <a:p>
            <a:r>
              <a:rPr lang="en-US" sz="2400" dirty="0"/>
              <a:t>PWM is a technique where </a:t>
            </a:r>
            <a:r>
              <a:rPr lang="en-US" sz="2400" dirty="0">
                <a:solidFill>
                  <a:srgbClr val="00B050"/>
                </a:solidFill>
              </a:rPr>
              <a:t>average value of the input voltage is adjusted by sending a series of ON-OFF pulses.</a:t>
            </a:r>
          </a:p>
          <a:p>
            <a:r>
              <a:rPr lang="en-US" sz="2400" dirty="0"/>
              <a:t>The average voltage is proportional to the width of the pulses known as </a:t>
            </a:r>
            <a:r>
              <a:rPr lang="en-US" sz="2400" b="1" dirty="0"/>
              <a:t>Duty Cycle</a:t>
            </a:r>
            <a:r>
              <a:rPr lang="en-US" sz="2400" dirty="0"/>
              <a:t>.</a:t>
            </a:r>
          </a:p>
          <a:p>
            <a:r>
              <a:rPr lang="en-US" sz="2400" dirty="0"/>
              <a:t>The higher the duty cycle, the greater the average voltage being applied to the dc motor(High Speed) and the lower the duty cycle, the less the average voltage being applied to the dc motor(Low Speed).</a:t>
            </a:r>
          </a:p>
          <a:p>
            <a:endParaRPr lang="en-US" sz="2400" dirty="0"/>
          </a:p>
          <a:p>
            <a:endParaRPr lang="en-US" sz="2400" dirty="0"/>
          </a:p>
        </p:txBody>
      </p:sp>
      <p:pic>
        <p:nvPicPr>
          <p:cNvPr id="4" name="Picture 2" descr="Pulse Width Modulation PWM Technique with Duty Cyc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4007" y="1825624"/>
            <a:ext cx="4379794" cy="4660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567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H-Bridge – For controlling rotation direction</a:t>
            </a:r>
          </a:p>
        </p:txBody>
      </p:sp>
      <p:sp>
        <p:nvSpPr>
          <p:cNvPr id="3" name="Content Placeholder 2"/>
          <p:cNvSpPr>
            <a:spLocks noGrp="1"/>
          </p:cNvSpPr>
          <p:nvPr>
            <p:ph idx="1"/>
          </p:nvPr>
        </p:nvSpPr>
        <p:spPr>
          <a:xfrm>
            <a:off x="838200" y="1825625"/>
            <a:ext cx="7350457" cy="4261276"/>
          </a:xfrm>
        </p:spPr>
        <p:txBody>
          <a:bodyPr>
            <a:normAutofit lnSpcReduction="10000"/>
          </a:bodyPr>
          <a:lstStyle/>
          <a:p>
            <a:r>
              <a:rPr lang="en-US" dirty="0"/>
              <a:t>The DC motor’s spinning direction can be controlled by changing polarity of its input voltage. A common technique for doing this is to use an H-Bridge.</a:t>
            </a:r>
          </a:p>
          <a:p>
            <a:r>
              <a:rPr lang="en-US" dirty="0"/>
              <a:t>An H-Bridge circuit contains four switches with the motor at the center forming an H-like arrangement.</a:t>
            </a:r>
          </a:p>
          <a:p>
            <a:r>
              <a:rPr lang="en-US" dirty="0"/>
              <a:t>Closing two particular switches at the same time reverses the polarity of the voltage applied to the motor. This causes change in spinning direction of the motor.</a:t>
            </a:r>
          </a:p>
          <a:p>
            <a:endParaRPr lang="en-US" dirty="0"/>
          </a:p>
        </p:txBody>
      </p:sp>
      <p:pic>
        <p:nvPicPr>
          <p:cNvPr id="5" name="Picture 2" descr="H-Bridge Working Motor Direction Control Anima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410246" y="1690688"/>
            <a:ext cx="3189214" cy="4711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420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L293D Motor Driver IC</a:t>
            </a:r>
          </a:p>
        </p:txBody>
      </p:sp>
      <p:sp>
        <p:nvSpPr>
          <p:cNvPr id="3" name="Content Placeholder 2"/>
          <p:cNvSpPr>
            <a:spLocks noGrp="1"/>
          </p:cNvSpPr>
          <p:nvPr>
            <p:ph idx="1"/>
          </p:nvPr>
        </p:nvSpPr>
        <p:spPr>
          <a:xfrm>
            <a:off x="838200" y="1825625"/>
            <a:ext cx="5404277" cy="4351338"/>
          </a:xfrm>
        </p:spPr>
        <p:txBody>
          <a:bodyPr/>
          <a:lstStyle/>
          <a:p>
            <a:r>
              <a:rPr lang="en-US" dirty="0"/>
              <a:t>The L293D is a dual-channel H-Bridge motor driver capable of driving a pair of DC motors or one stepper motor.</a:t>
            </a:r>
          </a:p>
          <a:p>
            <a:r>
              <a:rPr lang="en-US" dirty="0"/>
              <a:t>That means it can individually drive up to two motors making it ideal for building two-wheel robot platforms.</a:t>
            </a:r>
          </a:p>
          <a:p>
            <a:r>
              <a:rPr lang="en-US" dirty="0"/>
              <a:t>For more details please refer below datasheet.</a:t>
            </a:r>
          </a:p>
          <a:p>
            <a:endParaRPr lang="en-US" dirty="0"/>
          </a:p>
        </p:txBody>
      </p:sp>
      <p:pic>
        <p:nvPicPr>
          <p:cNvPr id="3076" name="Picture 4" descr="L293D Dual H-Bridge Motor Driver IC Pin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2477" y="2124739"/>
            <a:ext cx="5317600" cy="40522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6284160" y="2599920"/>
              <a:ext cx="5352480" cy="2071080"/>
            </p14:xfrm>
          </p:contentPart>
        </mc:Choice>
        <mc:Fallback xmlns="">
          <p:pic>
            <p:nvPicPr>
              <p:cNvPr id="4" name="Ink 3"/>
              <p:cNvPicPr/>
              <p:nvPr/>
            </p:nvPicPr>
            <p:blipFill>
              <a:blip r:embed="rId4"/>
              <a:stretch>
                <a:fillRect/>
              </a:stretch>
            </p:blipFill>
            <p:spPr>
              <a:xfrm>
                <a:off x="6274800" y="2590560"/>
                <a:ext cx="5371200" cy="2089800"/>
              </a:xfrm>
              <a:prstGeom prst="rect">
                <a:avLst/>
              </a:prstGeom>
            </p:spPr>
          </p:pic>
        </mc:Fallback>
      </mc:AlternateContent>
    </p:spTree>
    <p:extLst>
      <p:ext uri="{BB962C8B-B14F-4D97-AF65-F5344CB8AC3E}">
        <p14:creationId xmlns:p14="http://schemas.microsoft.com/office/powerpoint/2010/main" val="1193152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293D Dual H-Bridge Motor Driver IC Pinout">
            <a:extLst>
              <a:ext uri="{FF2B5EF4-FFF2-40B4-BE49-F238E27FC236}">
                <a16:creationId xmlns:a16="http://schemas.microsoft.com/office/drawing/2014/main" id="{597228E5-3F9A-A0FD-4CCF-B72CB47815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2979" b="22768"/>
          <a:stretch/>
        </p:blipFill>
        <p:spPr bwMode="auto">
          <a:xfrm>
            <a:off x="4703963" y="2310122"/>
            <a:ext cx="3032151" cy="3129593"/>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EBFF9BAC-793A-0618-6FE3-D62073BEB14D}"/>
              </a:ext>
            </a:extLst>
          </p:cNvPr>
          <p:cNvGrpSpPr/>
          <p:nvPr/>
        </p:nvGrpSpPr>
        <p:grpSpPr>
          <a:xfrm>
            <a:off x="8689846" y="1985731"/>
            <a:ext cx="1427400" cy="2465640"/>
            <a:chOff x="8689846" y="1985731"/>
            <a:chExt cx="1427400" cy="2465640"/>
          </a:xfrm>
        </p:grpSpPr>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F00008D-34EF-AEC6-7D67-8CB8BA582836}"/>
                    </a:ext>
                  </a:extLst>
                </p14:cNvPr>
                <p14:cNvContentPartPr/>
                <p14:nvPr/>
              </p14:nvContentPartPr>
              <p14:xfrm>
                <a:off x="8689846" y="2813731"/>
                <a:ext cx="1427400" cy="1637640"/>
              </p14:xfrm>
            </p:contentPart>
          </mc:Choice>
          <mc:Fallback xmlns="">
            <p:pic>
              <p:nvPicPr>
                <p:cNvPr id="5" name="Ink 4">
                  <a:extLst>
                    <a:ext uri="{FF2B5EF4-FFF2-40B4-BE49-F238E27FC236}">
                      <a16:creationId xmlns:a16="http://schemas.microsoft.com/office/drawing/2014/main" id="{8F00008D-34EF-AEC6-7D67-8CB8BA582836}"/>
                    </a:ext>
                  </a:extLst>
                </p:cNvPr>
                <p:cNvPicPr/>
                <p:nvPr/>
              </p:nvPicPr>
              <p:blipFill>
                <a:blip r:embed="rId4"/>
                <a:stretch>
                  <a:fillRect/>
                </a:stretch>
              </p:blipFill>
              <p:spPr>
                <a:xfrm>
                  <a:off x="8681206" y="2805091"/>
                  <a:ext cx="1445040" cy="1655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645A7F1E-DFBC-E9A4-5DA2-DF1D371FF185}"/>
                    </a:ext>
                  </a:extLst>
                </p14:cNvPr>
                <p14:cNvContentPartPr/>
                <p14:nvPr/>
              </p14:nvContentPartPr>
              <p14:xfrm>
                <a:off x="9129406" y="2103811"/>
                <a:ext cx="75600" cy="331560"/>
              </p14:xfrm>
            </p:contentPart>
          </mc:Choice>
          <mc:Fallback xmlns="">
            <p:pic>
              <p:nvPicPr>
                <p:cNvPr id="6" name="Ink 5">
                  <a:extLst>
                    <a:ext uri="{FF2B5EF4-FFF2-40B4-BE49-F238E27FC236}">
                      <a16:creationId xmlns:a16="http://schemas.microsoft.com/office/drawing/2014/main" id="{645A7F1E-DFBC-E9A4-5DA2-DF1D371FF185}"/>
                    </a:ext>
                  </a:extLst>
                </p:cNvPr>
                <p:cNvPicPr/>
                <p:nvPr/>
              </p:nvPicPr>
              <p:blipFill>
                <a:blip r:embed="rId6"/>
                <a:stretch>
                  <a:fillRect/>
                </a:stretch>
              </p:blipFill>
              <p:spPr>
                <a:xfrm>
                  <a:off x="9120406" y="2095171"/>
                  <a:ext cx="9324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6E0A8147-0B0E-5ABA-804C-5A7BA43C1354}"/>
                    </a:ext>
                  </a:extLst>
                </p14:cNvPr>
                <p14:cNvContentPartPr/>
                <p14:nvPr/>
              </p14:nvContentPartPr>
              <p14:xfrm>
                <a:off x="9143446" y="1985731"/>
                <a:ext cx="320040" cy="479880"/>
              </p14:xfrm>
            </p:contentPart>
          </mc:Choice>
          <mc:Fallback xmlns="">
            <p:pic>
              <p:nvPicPr>
                <p:cNvPr id="7" name="Ink 6">
                  <a:extLst>
                    <a:ext uri="{FF2B5EF4-FFF2-40B4-BE49-F238E27FC236}">
                      <a16:creationId xmlns:a16="http://schemas.microsoft.com/office/drawing/2014/main" id="{6E0A8147-0B0E-5ABA-804C-5A7BA43C1354}"/>
                    </a:ext>
                  </a:extLst>
                </p:cNvPr>
                <p:cNvPicPr/>
                <p:nvPr/>
              </p:nvPicPr>
              <p:blipFill>
                <a:blip r:embed="rId8"/>
                <a:stretch>
                  <a:fillRect/>
                </a:stretch>
              </p:blipFill>
              <p:spPr>
                <a:xfrm>
                  <a:off x="9134806" y="1977091"/>
                  <a:ext cx="337680" cy="49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440C4FA0-156C-AD02-BDFC-D5AAF9BB9655}"/>
                    </a:ext>
                  </a:extLst>
                </p14:cNvPr>
                <p14:cNvContentPartPr/>
                <p14:nvPr/>
              </p14:nvContentPartPr>
              <p14:xfrm>
                <a:off x="9591286" y="1985731"/>
                <a:ext cx="244800" cy="398160"/>
              </p14:xfrm>
            </p:contentPart>
          </mc:Choice>
          <mc:Fallback xmlns="">
            <p:pic>
              <p:nvPicPr>
                <p:cNvPr id="8" name="Ink 7">
                  <a:extLst>
                    <a:ext uri="{FF2B5EF4-FFF2-40B4-BE49-F238E27FC236}">
                      <a16:creationId xmlns:a16="http://schemas.microsoft.com/office/drawing/2014/main" id="{440C4FA0-156C-AD02-BDFC-D5AAF9BB9655}"/>
                    </a:ext>
                  </a:extLst>
                </p:cNvPr>
                <p:cNvPicPr/>
                <p:nvPr/>
              </p:nvPicPr>
              <p:blipFill>
                <a:blip r:embed="rId10"/>
                <a:stretch>
                  <a:fillRect/>
                </a:stretch>
              </p:blipFill>
              <p:spPr>
                <a:xfrm>
                  <a:off x="9582646" y="1977091"/>
                  <a:ext cx="262440" cy="415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AA4C7BA3-95D6-7581-F8E4-C17084ADF3B1}"/>
                  </a:ext>
                </a:extLst>
              </p14:cNvPr>
              <p14:cNvContentPartPr/>
              <p14:nvPr/>
            </p14:nvContentPartPr>
            <p14:xfrm>
              <a:off x="3829131" y="3221760"/>
              <a:ext cx="5400720" cy="2643840"/>
            </p14:xfrm>
          </p:contentPart>
        </mc:Choice>
        <mc:Fallback xmlns="">
          <p:pic>
            <p:nvPicPr>
              <p:cNvPr id="15" name="Ink 14">
                <a:extLst>
                  <a:ext uri="{FF2B5EF4-FFF2-40B4-BE49-F238E27FC236}">
                    <a16:creationId xmlns:a16="http://schemas.microsoft.com/office/drawing/2014/main" id="{AA4C7BA3-95D6-7581-F8E4-C17084ADF3B1}"/>
                  </a:ext>
                </a:extLst>
              </p:cNvPr>
              <p:cNvPicPr/>
              <p:nvPr/>
            </p:nvPicPr>
            <p:blipFill>
              <a:blip r:embed="rId12"/>
              <a:stretch>
                <a:fillRect/>
              </a:stretch>
            </p:blipFill>
            <p:spPr>
              <a:xfrm>
                <a:off x="3820491" y="3212760"/>
                <a:ext cx="5418360" cy="2661480"/>
              </a:xfrm>
              <a:prstGeom prst="rect">
                <a:avLst/>
              </a:prstGeom>
            </p:spPr>
          </p:pic>
        </mc:Fallback>
      </mc:AlternateContent>
      <p:grpSp>
        <p:nvGrpSpPr>
          <p:cNvPr id="18" name="Group 17">
            <a:extLst>
              <a:ext uri="{FF2B5EF4-FFF2-40B4-BE49-F238E27FC236}">
                <a16:creationId xmlns:a16="http://schemas.microsoft.com/office/drawing/2014/main" id="{6F2E4232-1B0D-7F21-488D-416F26C4037A}"/>
              </a:ext>
            </a:extLst>
          </p:cNvPr>
          <p:cNvGrpSpPr/>
          <p:nvPr/>
        </p:nvGrpSpPr>
        <p:grpSpPr>
          <a:xfrm>
            <a:off x="3236571" y="3192811"/>
            <a:ext cx="6648835" cy="3136829"/>
            <a:chOff x="3236571" y="3192811"/>
            <a:chExt cx="6648835" cy="3136829"/>
          </a:xfrm>
        </p:grpSpPr>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463F63EC-A282-792E-6259-6BB23252E14E}"/>
                    </a:ext>
                  </a:extLst>
                </p14:cNvPr>
                <p14:cNvContentPartPr/>
                <p14:nvPr/>
              </p14:nvContentPartPr>
              <p14:xfrm>
                <a:off x="9267646" y="4397371"/>
                <a:ext cx="51840" cy="888480"/>
              </p14:xfrm>
            </p:contentPart>
          </mc:Choice>
          <mc:Fallback xmlns="">
            <p:pic>
              <p:nvPicPr>
                <p:cNvPr id="10" name="Ink 9">
                  <a:extLst>
                    <a:ext uri="{FF2B5EF4-FFF2-40B4-BE49-F238E27FC236}">
                      <a16:creationId xmlns:a16="http://schemas.microsoft.com/office/drawing/2014/main" id="{463F63EC-A282-792E-6259-6BB23252E14E}"/>
                    </a:ext>
                  </a:extLst>
                </p:cNvPr>
                <p:cNvPicPr/>
                <p:nvPr/>
              </p:nvPicPr>
              <p:blipFill>
                <a:blip r:embed="rId14"/>
                <a:stretch>
                  <a:fillRect/>
                </a:stretch>
              </p:blipFill>
              <p:spPr>
                <a:xfrm>
                  <a:off x="9258646" y="4388731"/>
                  <a:ext cx="69480" cy="906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A1EB1DCC-B6CF-9152-AA6F-275FAAE566AE}"/>
                    </a:ext>
                  </a:extLst>
                </p14:cNvPr>
                <p14:cNvContentPartPr/>
                <p14:nvPr/>
              </p14:nvContentPartPr>
              <p14:xfrm>
                <a:off x="9738886" y="4339411"/>
                <a:ext cx="146520" cy="626760"/>
              </p14:xfrm>
            </p:contentPart>
          </mc:Choice>
          <mc:Fallback xmlns="">
            <p:pic>
              <p:nvPicPr>
                <p:cNvPr id="11" name="Ink 10">
                  <a:extLst>
                    <a:ext uri="{FF2B5EF4-FFF2-40B4-BE49-F238E27FC236}">
                      <a16:creationId xmlns:a16="http://schemas.microsoft.com/office/drawing/2014/main" id="{A1EB1DCC-B6CF-9152-AA6F-275FAAE566AE}"/>
                    </a:ext>
                  </a:extLst>
                </p:cNvPr>
                <p:cNvPicPr/>
                <p:nvPr/>
              </p:nvPicPr>
              <p:blipFill>
                <a:blip r:embed="rId16"/>
                <a:stretch>
                  <a:fillRect/>
                </a:stretch>
              </p:blipFill>
              <p:spPr>
                <a:xfrm>
                  <a:off x="9729886" y="4330411"/>
                  <a:ext cx="164160" cy="644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5DBD4B25-4E2B-D518-A929-023C5B7A9A40}"/>
                    </a:ext>
                  </a:extLst>
                </p14:cNvPr>
                <p14:cNvContentPartPr/>
                <p14:nvPr/>
              </p14:nvContentPartPr>
              <p14:xfrm>
                <a:off x="9305086" y="3192811"/>
                <a:ext cx="362520" cy="654120"/>
              </p14:xfrm>
            </p:contentPart>
          </mc:Choice>
          <mc:Fallback xmlns="">
            <p:pic>
              <p:nvPicPr>
                <p:cNvPr id="12" name="Ink 11">
                  <a:extLst>
                    <a:ext uri="{FF2B5EF4-FFF2-40B4-BE49-F238E27FC236}">
                      <a16:creationId xmlns:a16="http://schemas.microsoft.com/office/drawing/2014/main" id="{5DBD4B25-4E2B-D518-A929-023C5B7A9A40}"/>
                    </a:ext>
                  </a:extLst>
                </p:cNvPr>
                <p:cNvPicPr/>
                <p:nvPr/>
              </p:nvPicPr>
              <p:blipFill>
                <a:blip r:embed="rId18"/>
                <a:stretch>
                  <a:fillRect/>
                </a:stretch>
              </p:blipFill>
              <p:spPr>
                <a:xfrm>
                  <a:off x="9296086" y="3183811"/>
                  <a:ext cx="380160" cy="671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FD0620F5-2FAD-D73A-C273-7B3F9B9858F1}"/>
                    </a:ext>
                  </a:extLst>
                </p14:cNvPr>
                <p14:cNvContentPartPr/>
                <p14:nvPr/>
              </p14:nvContentPartPr>
              <p14:xfrm>
                <a:off x="9201406" y="3656851"/>
                <a:ext cx="160200" cy="222120"/>
              </p14:xfrm>
            </p:contentPart>
          </mc:Choice>
          <mc:Fallback xmlns="">
            <p:pic>
              <p:nvPicPr>
                <p:cNvPr id="13" name="Ink 12">
                  <a:extLst>
                    <a:ext uri="{FF2B5EF4-FFF2-40B4-BE49-F238E27FC236}">
                      <a16:creationId xmlns:a16="http://schemas.microsoft.com/office/drawing/2014/main" id="{FD0620F5-2FAD-D73A-C273-7B3F9B9858F1}"/>
                    </a:ext>
                  </a:extLst>
                </p:cNvPr>
                <p:cNvPicPr/>
                <p:nvPr/>
              </p:nvPicPr>
              <p:blipFill>
                <a:blip r:embed="rId20"/>
                <a:stretch>
                  <a:fillRect/>
                </a:stretch>
              </p:blipFill>
              <p:spPr>
                <a:xfrm>
                  <a:off x="9192766" y="3648211"/>
                  <a:ext cx="17784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EF5A03F9-3C07-C0F2-B0CB-4965A106DD8D}"/>
                    </a:ext>
                  </a:extLst>
                </p14:cNvPr>
                <p14:cNvContentPartPr/>
                <p14:nvPr/>
              </p14:nvContentPartPr>
              <p14:xfrm>
                <a:off x="3236571" y="4324800"/>
                <a:ext cx="6611040" cy="2004840"/>
              </p14:xfrm>
            </p:contentPart>
          </mc:Choice>
          <mc:Fallback xmlns="">
            <p:pic>
              <p:nvPicPr>
                <p:cNvPr id="17" name="Ink 16">
                  <a:extLst>
                    <a:ext uri="{FF2B5EF4-FFF2-40B4-BE49-F238E27FC236}">
                      <a16:creationId xmlns:a16="http://schemas.microsoft.com/office/drawing/2014/main" id="{EF5A03F9-3C07-C0F2-B0CB-4965A106DD8D}"/>
                    </a:ext>
                  </a:extLst>
                </p:cNvPr>
                <p:cNvPicPr/>
                <p:nvPr/>
              </p:nvPicPr>
              <p:blipFill>
                <a:blip r:embed="rId22"/>
                <a:stretch>
                  <a:fillRect/>
                </a:stretch>
              </p:blipFill>
              <p:spPr>
                <a:xfrm>
                  <a:off x="3227931" y="4316160"/>
                  <a:ext cx="6628680" cy="2022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19" name="Ink 18">
                <a:extLst>
                  <a:ext uri="{FF2B5EF4-FFF2-40B4-BE49-F238E27FC236}">
                    <a16:creationId xmlns:a16="http://schemas.microsoft.com/office/drawing/2014/main" id="{8A77FA37-1608-E79E-CF4A-0846F9157290}"/>
                  </a:ext>
                </a:extLst>
              </p14:cNvPr>
              <p14:cNvContentPartPr/>
              <p14:nvPr/>
            </p14:nvContentPartPr>
            <p14:xfrm>
              <a:off x="172971" y="2348760"/>
              <a:ext cx="1497240" cy="3662640"/>
            </p14:xfrm>
          </p:contentPart>
        </mc:Choice>
        <mc:Fallback xmlns="">
          <p:pic>
            <p:nvPicPr>
              <p:cNvPr id="19" name="Ink 18">
                <a:extLst>
                  <a:ext uri="{FF2B5EF4-FFF2-40B4-BE49-F238E27FC236}">
                    <a16:creationId xmlns:a16="http://schemas.microsoft.com/office/drawing/2014/main" id="{8A77FA37-1608-E79E-CF4A-0846F9157290}"/>
                  </a:ext>
                </a:extLst>
              </p:cNvPr>
              <p:cNvPicPr/>
              <p:nvPr/>
            </p:nvPicPr>
            <p:blipFill>
              <a:blip r:embed="rId24"/>
              <a:stretch>
                <a:fillRect/>
              </a:stretch>
            </p:blipFill>
            <p:spPr>
              <a:xfrm>
                <a:off x="163971" y="2340120"/>
                <a:ext cx="1514880" cy="3680280"/>
              </a:xfrm>
              <a:prstGeom prst="rect">
                <a:avLst/>
              </a:prstGeom>
            </p:spPr>
          </p:pic>
        </mc:Fallback>
      </mc:AlternateContent>
      <p:grpSp>
        <p:nvGrpSpPr>
          <p:cNvPr id="25" name="Group 24">
            <a:extLst>
              <a:ext uri="{FF2B5EF4-FFF2-40B4-BE49-F238E27FC236}">
                <a16:creationId xmlns:a16="http://schemas.microsoft.com/office/drawing/2014/main" id="{EA20E817-BFD2-FE8D-ECEF-C437CE5172F6}"/>
              </a:ext>
            </a:extLst>
          </p:cNvPr>
          <p:cNvGrpSpPr/>
          <p:nvPr/>
        </p:nvGrpSpPr>
        <p:grpSpPr>
          <a:xfrm>
            <a:off x="1508931" y="4629360"/>
            <a:ext cx="3435480" cy="493920"/>
            <a:chOff x="1508931" y="4629360"/>
            <a:chExt cx="3435480" cy="493920"/>
          </a:xfrm>
        </p:grpSpPr>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23" name="Ink 22">
                  <a:extLst>
                    <a:ext uri="{FF2B5EF4-FFF2-40B4-BE49-F238E27FC236}">
                      <a16:creationId xmlns:a16="http://schemas.microsoft.com/office/drawing/2014/main" id="{FB316EE8-245D-D384-D321-5787A9F6059C}"/>
                    </a:ext>
                  </a:extLst>
                </p14:cNvPr>
                <p14:cNvContentPartPr/>
                <p14:nvPr/>
              </p14:nvContentPartPr>
              <p14:xfrm>
                <a:off x="1508931" y="4730520"/>
                <a:ext cx="3366000" cy="392760"/>
              </p14:xfrm>
            </p:contentPart>
          </mc:Choice>
          <mc:Fallback xmlns="">
            <p:pic>
              <p:nvPicPr>
                <p:cNvPr id="23" name="Ink 22">
                  <a:extLst>
                    <a:ext uri="{FF2B5EF4-FFF2-40B4-BE49-F238E27FC236}">
                      <a16:creationId xmlns:a16="http://schemas.microsoft.com/office/drawing/2014/main" id="{FB316EE8-245D-D384-D321-5787A9F6059C}"/>
                    </a:ext>
                  </a:extLst>
                </p:cNvPr>
                <p:cNvPicPr/>
                <p:nvPr/>
              </p:nvPicPr>
              <p:blipFill>
                <a:blip r:embed="rId26"/>
                <a:stretch>
                  <a:fillRect/>
                </a:stretch>
              </p:blipFill>
              <p:spPr>
                <a:xfrm>
                  <a:off x="1490931" y="4712880"/>
                  <a:ext cx="3401640" cy="428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7">
              <p14:nvContentPartPr>
                <p14:cNvPr id="24" name="Ink 23">
                  <a:extLst>
                    <a:ext uri="{FF2B5EF4-FFF2-40B4-BE49-F238E27FC236}">
                      <a16:creationId xmlns:a16="http://schemas.microsoft.com/office/drawing/2014/main" id="{78B232DF-76EB-04EA-25D8-58B790A1B6C2}"/>
                    </a:ext>
                  </a:extLst>
                </p14:cNvPr>
                <p14:cNvContentPartPr/>
                <p14:nvPr/>
              </p14:nvContentPartPr>
              <p14:xfrm>
                <a:off x="4741011" y="4629360"/>
                <a:ext cx="203400" cy="243720"/>
              </p14:xfrm>
            </p:contentPart>
          </mc:Choice>
          <mc:Fallback xmlns="">
            <p:pic>
              <p:nvPicPr>
                <p:cNvPr id="24" name="Ink 23">
                  <a:extLst>
                    <a:ext uri="{FF2B5EF4-FFF2-40B4-BE49-F238E27FC236}">
                      <a16:creationId xmlns:a16="http://schemas.microsoft.com/office/drawing/2014/main" id="{78B232DF-76EB-04EA-25D8-58B790A1B6C2}"/>
                    </a:ext>
                  </a:extLst>
                </p:cNvPr>
                <p:cNvPicPr/>
                <p:nvPr/>
              </p:nvPicPr>
              <p:blipFill>
                <a:blip r:embed="rId28"/>
                <a:stretch>
                  <a:fillRect/>
                </a:stretch>
              </p:blipFill>
              <p:spPr>
                <a:xfrm>
                  <a:off x="4723371" y="4611360"/>
                  <a:ext cx="239040" cy="279360"/>
                </a:xfrm>
                <a:prstGeom prst="rect">
                  <a:avLst/>
                </a:prstGeom>
              </p:spPr>
            </p:pic>
          </mc:Fallback>
        </mc:AlternateContent>
      </p:grpSp>
      <p:grpSp>
        <p:nvGrpSpPr>
          <p:cNvPr id="27" name="Group 26">
            <a:extLst>
              <a:ext uri="{FF2B5EF4-FFF2-40B4-BE49-F238E27FC236}">
                <a16:creationId xmlns:a16="http://schemas.microsoft.com/office/drawing/2014/main" id="{33757BDE-F713-1123-8306-10C97E9164AC}"/>
              </a:ext>
            </a:extLst>
          </p:cNvPr>
          <p:cNvGrpSpPr/>
          <p:nvPr/>
        </p:nvGrpSpPr>
        <p:grpSpPr>
          <a:xfrm>
            <a:off x="1320291" y="2422920"/>
            <a:ext cx="3610080" cy="1496160"/>
            <a:chOff x="1320291" y="2422920"/>
            <a:chExt cx="3610080" cy="1496160"/>
          </a:xfrm>
        </p:grpSpPr>
        <mc:AlternateContent xmlns:mc="http://schemas.openxmlformats.org/markup-compatibility/2006" xmlns:p14="http://schemas.microsoft.com/office/powerpoint/2010/main" xmlns:aink="http://schemas.microsoft.com/office/drawing/2016/ink">
          <mc:Choice Requires="p14 aink">
            <p:contentPart p14:bwMode="auto" r:id="rId29">
              <p14:nvContentPartPr>
                <p14:cNvPr id="20" name="Ink 19">
                  <a:extLst>
                    <a:ext uri="{FF2B5EF4-FFF2-40B4-BE49-F238E27FC236}">
                      <a16:creationId xmlns:a16="http://schemas.microsoft.com/office/drawing/2014/main" id="{85E4EAD5-F144-55AD-91E5-20D622D6F26D}"/>
                    </a:ext>
                  </a:extLst>
                </p14:cNvPr>
                <p14:cNvContentPartPr/>
                <p14:nvPr/>
              </p14:nvContentPartPr>
              <p14:xfrm>
                <a:off x="1465731" y="2862120"/>
                <a:ext cx="3418920" cy="1056960"/>
              </p14:xfrm>
            </p:contentPart>
          </mc:Choice>
          <mc:Fallback xmlns="">
            <p:pic>
              <p:nvPicPr>
                <p:cNvPr id="20" name="Ink 19">
                  <a:extLst>
                    <a:ext uri="{FF2B5EF4-FFF2-40B4-BE49-F238E27FC236}">
                      <a16:creationId xmlns:a16="http://schemas.microsoft.com/office/drawing/2014/main" id="{85E4EAD5-F144-55AD-91E5-20D622D6F26D}"/>
                    </a:ext>
                  </a:extLst>
                </p:cNvPr>
                <p:cNvPicPr/>
                <p:nvPr/>
              </p:nvPicPr>
              <p:blipFill>
                <a:blip r:embed="rId30"/>
                <a:stretch>
                  <a:fillRect/>
                </a:stretch>
              </p:blipFill>
              <p:spPr>
                <a:xfrm>
                  <a:off x="1447731" y="2844120"/>
                  <a:ext cx="3454560" cy="1092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1">
              <p14:nvContentPartPr>
                <p14:cNvPr id="21" name="Ink 20">
                  <a:extLst>
                    <a:ext uri="{FF2B5EF4-FFF2-40B4-BE49-F238E27FC236}">
                      <a16:creationId xmlns:a16="http://schemas.microsoft.com/office/drawing/2014/main" id="{FCB1200C-BD08-FC6D-8FC1-5E203A6EECA5}"/>
                    </a:ext>
                  </a:extLst>
                </p14:cNvPr>
                <p14:cNvContentPartPr/>
                <p14:nvPr/>
              </p14:nvContentPartPr>
              <p14:xfrm>
                <a:off x="4484331" y="2742960"/>
                <a:ext cx="335160" cy="303120"/>
              </p14:xfrm>
            </p:contentPart>
          </mc:Choice>
          <mc:Fallback xmlns="">
            <p:pic>
              <p:nvPicPr>
                <p:cNvPr id="21" name="Ink 20">
                  <a:extLst>
                    <a:ext uri="{FF2B5EF4-FFF2-40B4-BE49-F238E27FC236}">
                      <a16:creationId xmlns:a16="http://schemas.microsoft.com/office/drawing/2014/main" id="{FCB1200C-BD08-FC6D-8FC1-5E203A6EECA5}"/>
                    </a:ext>
                  </a:extLst>
                </p:cNvPr>
                <p:cNvPicPr/>
                <p:nvPr/>
              </p:nvPicPr>
              <p:blipFill>
                <a:blip r:embed="rId32"/>
                <a:stretch>
                  <a:fillRect/>
                </a:stretch>
              </p:blipFill>
              <p:spPr>
                <a:xfrm>
                  <a:off x="4466691" y="2724960"/>
                  <a:ext cx="370800" cy="338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3">
              <p14:nvContentPartPr>
                <p14:cNvPr id="26" name="Ink 25">
                  <a:extLst>
                    <a:ext uri="{FF2B5EF4-FFF2-40B4-BE49-F238E27FC236}">
                      <a16:creationId xmlns:a16="http://schemas.microsoft.com/office/drawing/2014/main" id="{7E7516C8-D3F9-F940-5E7C-3E1A1DE937EA}"/>
                    </a:ext>
                  </a:extLst>
                </p14:cNvPr>
                <p14:cNvContentPartPr/>
                <p14:nvPr/>
              </p14:nvContentPartPr>
              <p14:xfrm>
                <a:off x="1320291" y="2422920"/>
                <a:ext cx="3610080" cy="740880"/>
              </p14:xfrm>
            </p:contentPart>
          </mc:Choice>
          <mc:Fallback xmlns="">
            <p:pic>
              <p:nvPicPr>
                <p:cNvPr id="26" name="Ink 25">
                  <a:extLst>
                    <a:ext uri="{FF2B5EF4-FFF2-40B4-BE49-F238E27FC236}">
                      <a16:creationId xmlns:a16="http://schemas.microsoft.com/office/drawing/2014/main" id="{7E7516C8-D3F9-F940-5E7C-3E1A1DE937EA}"/>
                    </a:ext>
                  </a:extLst>
                </p:cNvPr>
                <p:cNvPicPr/>
                <p:nvPr/>
              </p:nvPicPr>
              <p:blipFill>
                <a:blip r:embed="rId34"/>
                <a:stretch>
                  <a:fillRect/>
                </a:stretch>
              </p:blipFill>
              <p:spPr>
                <a:xfrm>
                  <a:off x="1302291" y="2405280"/>
                  <a:ext cx="3645720" cy="776520"/>
                </a:xfrm>
                <a:prstGeom prst="rect">
                  <a:avLst/>
                </a:prstGeom>
              </p:spPr>
            </p:pic>
          </mc:Fallback>
        </mc:AlternateContent>
      </p:grpSp>
      <p:grpSp>
        <p:nvGrpSpPr>
          <p:cNvPr id="42" name="Group 41">
            <a:extLst>
              <a:ext uri="{FF2B5EF4-FFF2-40B4-BE49-F238E27FC236}">
                <a16:creationId xmlns:a16="http://schemas.microsoft.com/office/drawing/2014/main" id="{9582544B-98FA-33C6-C49C-D4B2A959F220}"/>
              </a:ext>
            </a:extLst>
          </p:cNvPr>
          <p:cNvGrpSpPr/>
          <p:nvPr/>
        </p:nvGrpSpPr>
        <p:grpSpPr>
          <a:xfrm>
            <a:off x="2293011" y="1540200"/>
            <a:ext cx="1887840" cy="811080"/>
            <a:chOff x="2293011" y="1540200"/>
            <a:chExt cx="1887840" cy="811080"/>
          </a:xfrm>
        </p:grpSpPr>
        <mc:AlternateContent xmlns:mc="http://schemas.openxmlformats.org/markup-compatibility/2006" xmlns:p14="http://schemas.microsoft.com/office/powerpoint/2010/main" xmlns:aink="http://schemas.microsoft.com/office/drawing/2016/ink">
          <mc:Choice Requires="p14 aink">
            <p:contentPart p14:bwMode="auto" r:id="rId35">
              <p14:nvContentPartPr>
                <p14:cNvPr id="28" name="Ink 27">
                  <a:extLst>
                    <a:ext uri="{FF2B5EF4-FFF2-40B4-BE49-F238E27FC236}">
                      <a16:creationId xmlns:a16="http://schemas.microsoft.com/office/drawing/2014/main" id="{84A33A1B-0205-61F4-B6AF-AEF687FF2DC8}"/>
                    </a:ext>
                  </a:extLst>
                </p14:cNvPr>
                <p14:cNvContentPartPr/>
                <p14:nvPr/>
              </p14:nvContentPartPr>
              <p14:xfrm>
                <a:off x="2411451" y="2089560"/>
                <a:ext cx="12240" cy="261720"/>
              </p14:xfrm>
            </p:contentPart>
          </mc:Choice>
          <mc:Fallback xmlns="">
            <p:pic>
              <p:nvPicPr>
                <p:cNvPr id="28" name="Ink 27">
                  <a:extLst>
                    <a:ext uri="{FF2B5EF4-FFF2-40B4-BE49-F238E27FC236}">
                      <a16:creationId xmlns:a16="http://schemas.microsoft.com/office/drawing/2014/main" id="{84A33A1B-0205-61F4-B6AF-AEF687FF2DC8}"/>
                    </a:ext>
                  </a:extLst>
                </p:cNvPr>
                <p:cNvPicPr/>
                <p:nvPr/>
              </p:nvPicPr>
              <p:blipFill>
                <a:blip r:embed="rId36"/>
                <a:stretch>
                  <a:fillRect/>
                </a:stretch>
              </p:blipFill>
              <p:spPr>
                <a:xfrm>
                  <a:off x="2393811" y="2071560"/>
                  <a:ext cx="47880" cy="297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7">
              <p14:nvContentPartPr>
                <p14:cNvPr id="29" name="Ink 28">
                  <a:extLst>
                    <a:ext uri="{FF2B5EF4-FFF2-40B4-BE49-F238E27FC236}">
                      <a16:creationId xmlns:a16="http://schemas.microsoft.com/office/drawing/2014/main" id="{F77FB40B-96AB-6EA8-70B0-B3DF56BACF0B}"/>
                    </a:ext>
                  </a:extLst>
                </p14:cNvPr>
                <p14:cNvContentPartPr/>
                <p14:nvPr/>
              </p14:nvContentPartPr>
              <p14:xfrm>
                <a:off x="2293011" y="2174520"/>
                <a:ext cx="245880" cy="132840"/>
              </p14:xfrm>
            </p:contentPart>
          </mc:Choice>
          <mc:Fallback xmlns="">
            <p:pic>
              <p:nvPicPr>
                <p:cNvPr id="29" name="Ink 28">
                  <a:extLst>
                    <a:ext uri="{FF2B5EF4-FFF2-40B4-BE49-F238E27FC236}">
                      <a16:creationId xmlns:a16="http://schemas.microsoft.com/office/drawing/2014/main" id="{F77FB40B-96AB-6EA8-70B0-B3DF56BACF0B}"/>
                    </a:ext>
                  </a:extLst>
                </p:cNvPr>
                <p:cNvPicPr/>
                <p:nvPr/>
              </p:nvPicPr>
              <p:blipFill>
                <a:blip r:embed="rId38"/>
                <a:stretch>
                  <a:fillRect/>
                </a:stretch>
              </p:blipFill>
              <p:spPr>
                <a:xfrm>
                  <a:off x="2275011" y="2156880"/>
                  <a:ext cx="281520" cy="168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9">
              <p14:nvContentPartPr>
                <p14:cNvPr id="30" name="Ink 29">
                  <a:extLst>
                    <a:ext uri="{FF2B5EF4-FFF2-40B4-BE49-F238E27FC236}">
                      <a16:creationId xmlns:a16="http://schemas.microsoft.com/office/drawing/2014/main" id="{3D39499B-8072-045A-4BB5-8D741A97629A}"/>
                    </a:ext>
                  </a:extLst>
                </p14:cNvPr>
                <p14:cNvContentPartPr/>
                <p14:nvPr/>
              </p14:nvContentPartPr>
              <p14:xfrm>
                <a:off x="2580651" y="2147520"/>
                <a:ext cx="218880" cy="188280"/>
              </p14:xfrm>
            </p:contentPart>
          </mc:Choice>
          <mc:Fallback xmlns="">
            <p:pic>
              <p:nvPicPr>
                <p:cNvPr id="30" name="Ink 29">
                  <a:extLst>
                    <a:ext uri="{FF2B5EF4-FFF2-40B4-BE49-F238E27FC236}">
                      <a16:creationId xmlns:a16="http://schemas.microsoft.com/office/drawing/2014/main" id="{3D39499B-8072-045A-4BB5-8D741A97629A}"/>
                    </a:ext>
                  </a:extLst>
                </p:cNvPr>
                <p:cNvPicPr/>
                <p:nvPr/>
              </p:nvPicPr>
              <p:blipFill>
                <a:blip r:embed="rId40"/>
                <a:stretch>
                  <a:fillRect/>
                </a:stretch>
              </p:blipFill>
              <p:spPr>
                <a:xfrm>
                  <a:off x="2563011" y="2129880"/>
                  <a:ext cx="254520" cy="223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1">
              <p14:nvContentPartPr>
                <p14:cNvPr id="31" name="Ink 30">
                  <a:extLst>
                    <a:ext uri="{FF2B5EF4-FFF2-40B4-BE49-F238E27FC236}">
                      <a16:creationId xmlns:a16="http://schemas.microsoft.com/office/drawing/2014/main" id="{879F6D35-2B8D-AF39-93BE-30C776102D3A}"/>
                    </a:ext>
                  </a:extLst>
                </p14:cNvPr>
                <p14:cNvContentPartPr/>
                <p14:nvPr/>
              </p14:nvContentPartPr>
              <p14:xfrm>
                <a:off x="2872251" y="2032680"/>
                <a:ext cx="220320" cy="231840"/>
              </p14:xfrm>
            </p:contentPart>
          </mc:Choice>
          <mc:Fallback xmlns="">
            <p:pic>
              <p:nvPicPr>
                <p:cNvPr id="31" name="Ink 30">
                  <a:extLst>
                    <a:ext uri="{FF2B5EF4-FFF2-40B4-BE49-F238E27FC236}">
                      <a16:creationId xmlns:a16="http://schemas.microsoft.com/office/drawing/2014/main" id="{879F6D35-2B8D-AF39-93BE-30C776102D3A}"/>
                    </a:ext>
                  </a:extLst>
                </p:cNvPr>
                <p:cNvPicPr/>
                <p:nvPr/>
              </p:nvPicPr>
              <p:blipFill>
                <a:blip r:embed="rId42"/>
                <a:stretch>
                  <a:fillRect/>
                </a:stretch>
              </p:blipFill>
              <p:spPr>
                <a:xfrm>
                  <a:off x="2854251" y="2015040"/>
                  <a:ext cx="255960" cy="267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3">
              <p14:nvContentPartPr>
                <p14:cNvPr id="32" name="Ink 31">
                  <a:extLst>
                    <a:ext uri="{FF2B5EF4-FFF2-40B4-BE49-F238E27FC236}">
                      <a16:creationId xmlns:a16="http://schemas.microsoft.com/office/drawing/2014/main" id="{948DC378-0D35-7701-9B1F-0064B44EDE8D}"/>
                    </a:ext>
                  </a:extLst>
                </p14:cNvPr>
                <p14:cNvContentPartPr/>
                <p14:nvPr/>
              </p14:nvContentPartPr>
              <p14:xfrm>
                <a:off x="2583171" y="1891920"/>
                <a:ext cx="218520" cy="111240"/>
              </p14:xfrm>
            </p:contentPart>
          </mc:Choice>
          <mc:Fallback xmlns="">
            <p:pic>
              <p:nvPicPr>
                <p:cNvPr id="32" name="Ink 31">
                  <a:extLst>
                    <a:ext uri="{FF2B5EF4-FFF2-40B4-BE49-F238E27FC236}">
                      <a16:creationId xmlns:a16="http://schemas.microsoft.com/office/drawing/2014/main" id="{948DC378-0D35-7701-9B1F-0064B44EDE8D}"/>
                    </a:ext>
                  </a:extLst>
                </p:cNvPr>
                <p:cNvPicPr/>
                <p:nvPr/>
              </p:nvPicPr>
              <p:blipFill>
                <a:blip r:embed="rId44"/>
                <a:stretch>
                  <a:fillRect/>
                </a:stretch>
              </p:blipFill>
              <p:spPr>
                <a:xfrm>
                  <a:off x="2565171" y="1873920"/>
                  <a:ext cx="254160" cy="146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5">
              <p14:nvContentPartPr>
                <p14:cNvPr id="33" name="Ink 32">
                  <a:extLst>
                    <a:ext uri="{FF2B5EF4-FFF2-40B4-BE49-F238E27FC236}">
                      <a16:creationId xmlns:a16="http://schemas.microsoft.com/office/drawing/2014/main" id="{9BE30845-3ED9-7FE5-2BBF-25EDC0A90318}"/>
                    </a:ext>
                  </a:extLst>
                </p14:cNvPr>
                <p14:cNvContentPartPr/>
                <p14:nvPr/>
              </p14:nvContentPartPr>
              <p14:xfrm>
                <a:off x="2989611" y="1540200"/>
                <a:ext cx="121320" cy="201240"/>
              </p14:xfrm>
            </p:contentPart>
          </mc:Choice>
          <mc:Fallback xmlns="">
            <p:pic>
              <p:nvPicPr>
                <p:cNvPr id="33" name="Ink 32">
                  <a:extLst>
                    <a:ext uri="{FF2B5EF4-FFF2-40B4-BE49-F238E27FC236}">
                      <a16:creationId xmlns:a16="http://schemas.microsoft.com/office/drawing/2014/main" id="{9BE30845-3ED9-7FE5-2BBF-25EDC0A90318}"/>
                    </a:ext>
                  </a:extLst>
                </p:cNvPr>
                <p:cNvPicPr/>
                <p:nvPr/>
              </p:nvPicPr>
              <p:blipFill>
                <a:blip r:embed="rId46"/>
                <a:stretch>
                  <a:fillRect/>
                </a:stretch>
              </p:blipFill>
              <p:spPr>
                <a:xfrm>
                  <a:off x="2971611" y="1522560"/>
                  <a:ext cx="156960" cy="236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7">
              <p14:nvContentPartPr>
                <p14:cNvPr id="34" name="Ink 33">
                  <a:extLst>
                    <a:ext uri="{FF2B5EF4-FFF2-40B4-BE49-F238E27FC236}">
                      <a16:creationId xmlns:a16="http://schemas.microsoft.com/office/drawing/2014/main" id="{EC09D2C4-B25F-3E12-5AAC-C1DEF4B48F2C}"/>
                    </a:ext>
                  </a:extLst>
                </p14:cNvPr>
                <p14:cNvContentPartPr/>
                <p14:nvPr/>
              </p14:nvContentPartPr>
              <p14:xfrm>
                <a:off x="3509811" y="1972920"/>
                <a:ext cx="278280" cy="174600"/>
              </p14:xfrm>
            </p:contentPart>
          </mc:Choice>
          <mc:Fallback xmlns="">
            <p:pic>
              <p:nvPicPr>
                <p:cNvPr id="34" name="Ink 33">
                  <a:extLst>
                    <a:ext uri="{FF2B5EF4-FFF2-40B4-BE49-F238E27FC236}">
                      <a16:creationId xmlns:a16="http://schemas.microsoft.com/office/drawing/2014/main" id="{EC09D2C4-B25F-3E12-5AAC-C1DEF4B48F2C}"/>
                    </a:ext>
                  </a:extLst>
                </p:cNvPr>
                <p:cNvPicPr/>
                <p:nvPr/>
              </p:nvPicPr>
              <p:blipFill>
                <a:blip r:embed="rId48"/>
                <a:stretch>
                  <a:fillRect/>
                </a:stretch>
              </p:blipFill>
              <p:spPr>
                <a:xfrm>
                  <a:off x="3492171" y="1954920"/>
                  <a:ext cx="313920" cy="210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9">
              <p14:nvContentPartPr>
                <p14:cNvPr id="35" name="Ink 34">
                  <a:extLst>
                    <a:ext uri="{FF2B5EF4-FFF2-40B4-BE49-F238E27FC236}">
                      <a16:creationId xmlns:a16="http://schemas.microsoft.com/office/drawing/2014/main" id="{D80E67D2-264C-FE41-E472-076DAFD3BFA2}"/>
                    </a:ext>
                  </a:extLst>
                </p14:cNvPr>
                <p14:cNvContentPartPr/>
                <p14:nvPr/>
              </p14:nvContentPartPr>
              <p14:xfrm>
                <a:off x="3786651" y="1654320"/>
                <a:ext cx="39600" cy="492480"/>
              </p14:xfrm>
            </p:contentPart>
          </mc:Choice>
          <mc:Fallback xmlns="">
            <p:pic>
              <p:nvPicPr>
                <p:cNvPr id="35" name="Ink 34">
                  <a:extLst>
                    <a:ext uri="{FF2B5EF4-FFF2-40B4-BE49-F238E27FC236}">
                      <a16:creationId xmlns:a16="http://schemas.microsoft.com/office/drawing/2014/main" id="{D80E67D2-264C-FE41-E472-076DAFD3BFA2}"/>
                    </a:ext>
                  </a:extLst>
                </p:cNvPr>
                <p:cNvPicPr/>
                <p:nvPr/>
              </p:nvPicPr>
              <p:blipFill>
                <a:blip r:embed="rId50"/>
                <a:stretch>
                  <a:fillRect/>
                </a:stretch>
              </p:blipFill>
              <p:spPr>
                <a:xfrm>
                  <a:off x="3768651" y="1636680"/>
                  <a:ext cx="75240" cy="528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1">
              <p14:nvContentPartPr>
                <p14:cNvPr id="36" name="Ink 35">
                  <a:extLst>
                    <a:ext uri="{FF2B5EF4-FFF2-40B4-BE49-F238E27FC236}">
                      <a16:creationId xmlns:a16="http://schemas.microsoft.com/office/drawing/2014/main" id="{9FB468DC-FAC7-9CF2-89DE-4907F10B2B87}"/>
                    </a:ext>
                  </a:extLst>
                </p14:cNvPr>
                <p14:cNvContentPartPr/>
                <p14:nvPr/>
              </p14:nvContentPartPr>
              <p14:xfrm>
                <a:off x="3916971" y="1929720"/>
                <a:ext cx="219600" cy="234000"/>
              </p14:xfrm>
            </p:contentPart>
          </mc:Choice>
          <mc:Fallback xmlns="">
            <p:pic>
              <p:nvPicPr>
                <p:cNvPr id="36" name="Ink 35">
                  <a:extLst>
                    <a:ext uri="{FF2B5EF4-FFF2-40B4-BE49-F238E27FC236}">
                      <a16:creationId xmlns:a16="http://schemas.microsoft.com/office/drawing/2014/main" id="{9FB468DC-FAC7-9CF2-89DE-4907F10B2B87}"/>
                    </a:ext>
                  </a:extLst>
                </p:cNvPr>
                <p:cNvPicPr/>
                <p:nvPr/>
              </p:nvPicPr>
              <p:blipFill>
                <a:blip r:embed="rId52"/>
                <a:stretch>
                  <a:fillRect/>
                </a:stretch>
              </p:blipFill>
              <p:spPr>
                <a:xfrm>
                  <a:off x="3899331" y="1912080"/>
                  <a:ext cx="255240" cy="269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3">
              <p14:nvContentPartPr>
                <p14:cNvPr id="37" name="Ink 36">
                  <a:extLst>
                    <a:ext uri="{FF2B5EF4-FFF2-40B4-BE49-F238E27FC236}">
                      <a16:creationId xmlns:a16="http://schemas.microsoft.com/office/drawing/2014/main" id="{27AAAA82-A4BA-F8B8-B2E6-167603903E4F}"/>
                    </a:ext>
                  </a:extLst>
                </p14:cNvPr>
                <p14:cNvContentPartPr/>
                <p14:nvPr/>
              </p14:nvContentPartPr>
              <p14:xfrm>
                <a:off x="3976371" y="1711560"/>
                <a:ext cx="204480" cy="167760"/>
              </p14:xfrm>
            </p:contentPart>
          </mc:Choice>
          <mc:Fallback xmlns="">
            <p:pic>
              <p:nvPicPr>
                <p:cNvPr id="37" name="Ink 36">
                  <a:extLst>
                    <a:ext uri="{FF2B5EF4-FFF2-40B4-BE49-F238E27FC236}">
                      <a16:creationId xmlns:a16="http://schemas.microsoft.com/office/drawing/2014/main" id="{27AAAA82-A4BA-F8B8-B2E6-167603903E4F}"/>
                    </a:ext>
                  </a:extLst>
                </p:cNvPr>
                <p:cNvPicPr/>
                <p:nvPr/>
              </p:nvPicPr>
              <p:blipFill>
                <a:blip r:embed="rId54"/>
                <a:stretch>
                  <a:fillRect/>
                </a:stretch>
              </p:blipFill>
              <p:spPr>
                <a:xfrm>
                  <a:off x="3958731" y="1693920"/>
                  <a:ext cx="24012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5">
              <p14:nvContentPartPr>
                <p14:cNvPr id="38" name="Ink 37">
                  <a:extLst>
                    <a:ext uri="{FF2B5EF4-FFF2-40B4-BE49-F238E27FC236}">
                      <a16:creationId xmlns:a16="http://schemas.microsoft.com/office/drawing/2014/main" id="{95549D0B-2709-D7AD-6CDE-F14426FBF7F0}"/>
                    </a:ext>
                  </a:extLst>
                </p14:cNvPr>
                <p14:cNvContentPartPr/>
                <p14:nvPr/>
              </p14:nvContentPartPr>
              <p14:xfrm>
                <a:off x="4092651" y="2133480"/>
                <a:ext cx="360" cy="360"/>
              </p14:xfrm>
            </p:contentPart>
          </mc:Choice>
          <mc:Fallback xmlns="">
            <p:pic>
              <p:nvPicPr>
                <p:cNvPr id="38" name="Ink 37">
                  <a:extLst>
                    <a:ext uri="{FF2B5EF4-FFF2-40B4-BE49-F238E27FC236}">
                      <a16:creationId xmlns:a16="http://schemas.microsoft.com/office/drawing/2014/main" id="{95549D0B-2709-D7AD-6CDE-F14426FBF7F0}"/>
                    </a:ext>
                  </a:extLst>
                </p:cNvPr>
                <p:cNvPicPr/>
                <p:nvPr/>
              </p:nvPicPr>
              <p:blipFill>
                <a:blip r:embed="rId56"/>
                <a:stretch>
                  <a:fillRect/>
                </a:stretch>
              </p:blipFill>
              <p:spPr>
                <a:xfrm>
                  <a:off x="4075011" y="2115480"/>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7">
              <p14:nvContentPartPr>
                <p14:cNvPr id="39" name="Ink 38">
                  <a:extLst>
                    <a:ext uri="{FF2B5EF4-FFF2-40B4-BE49-F238E27FC236}">
                      <a16:creationId xmlns:a16="http://schemas.microsoft.com/office/drawing/2014/main" id="{24ACE626-1E63-B84F-7F8D-D02425007A0F}"/>
                    </a:ext>
                  </a:extLst>
                </p14:cNvPr>
                <p14:cNvContentPartPr/>
                <p14:nvPr/>
              </p14:nvContentPartPr>
              <p14:xfrm>
                <a:off x="4049451" y="2191080"/>
                <a:ext cx="360" cy="6480"/>
              </p14:xfrm>
            </p:contentPart>
          </mc:Choice>
          <mc:Fallback xmlns="">
            <p:pic>
              <p:nvPicPr>
                <p:cNvPr id="39" name="Ink 38">
                  <a:extLst>
                    <a:ext uri="{FF2B5EF4-FFF2-40B4-BE49-F238E27FC236}">
                      <a16:creationId xmlns:a16="http://schemas.microsoft.com/office/drawing/2014/main" id="{24ACE626-1E63-B84F-7F8D-D02425007A0F}"/>
                    </a:ext>
                  </a:extLst>
                </p:cNvPr>
                <p:cNvPicPr/>
                <p:nvPr/>
              </p:nvPicPr>
              <p:blipFill>
                <a:blip r:embed="rId58"/>
                <a:stretch>
                  <a:fillRect/>
                </a:stretch>
              </p:blipFill>
              <p:spPr>
                <a:xfrm>
                  <a:off x="4031451" y="2173080"/>
                  <a:ext cx="36000" cy="42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9">
              <p14:nvContentPartPr>
                <p14:cNvPr id="41" name="Ink 40">
                  <a:extLst>
                    <a:ext uri="{FF2B5EF4-FFF2-40B4-BE49-F238E27FC236}">
                      <a16:creationId xmlns:a16="http://schemas.microsoft.com/office/drawing/2014/main" id="{4CA89B5B-BBEB-F08B-1DB9-78A4692D11C4}"/>
                    </a:ext>
                  </a:extLst>
                </p14:cNvPr>
                <p14:cNvContentPartPr/>
                <p14:nvPr/>
              </p14:nvContentPartPr>
              <p14:xfrm>
                <a:off x="3584691" y="1785000"/>
                <a:ext cx="307080" cy="15120"/>
              </p14:xfrm>
            </p:contentPart>
          </mc:Choice>
          <mc:Fallback xmlns="">
            <p:pic>
              <p:nvPicPr>
                <p:cNvPr id="41" name="Ink 40">
                  <a:extLst>
                    <a:ext uri="{FF2B5EF4-FFF2-40B4-BE49-F238E27FC236}">
                      <a16:creationId xmlns:a16="http://schemas.microsoft.com/office/drawing/2014/main" id="{4CA89B5B-BBEB-F08B-1DB9-78A4692D11C4}"/>
                    </a:ext>
                  </a:extLst>
                </p:cNvPr>
                <p:cNvPicPr/>
                <p:nvPr/>
              </p:nvPicPr>
              <p:blipFill>
                <a:blip r:embed="rId60"/>
                <a:stretch>
                  <a:fillRect/>
                </a:stretch>
              </p:blipFill>
              <p:spPr>
                <a:xfrm>
                  <a:off x="3567051" y="1767360"/>
                  <a:ext cx="342720" cy="50760"/>
                </a:xfrm>
                <a:prstGeom prst="rect">
                  <a:avLst/>
                </a:prstGeom>
              </p:spPr>
            </p:pic>
          </mc:Fallback>
        </mc:AlternateContent>
      </p:grpSp>
      <p:grpSp>
        <p:nvGrpSpPr>
          <p:cNvPr id="51" name="Group 50">
            <a:extLst>
              <a:ext uri="{FF2B5EF4-FFF2-40B4-BE49-F238E27FC236}">
                <a16:creationId xmlns:a16="http://schemas.microsoft.com/office/drawing/2014/main" id="{76361098-A70E-81AF-CBE1-ABD95C12B84B}"/>
              </a:ext>
            </a:extLst>
          </p:cNvPr>
          <p:cNvGrpSpPr/>
          <p:nvPr/>
        </p:nvGrpSpPr>
        <p:grpSpPr>
          <a:xfrm>
            <a:off x="2263851" y="3511200"/>
            <a:ext cx="1278720" cy="698040"/>
            <a:chOff x="2263851" y="3511200"/>
            <a:chExt cx="1278720" cy="698040"/>
          </a:xfrm>
        </p:grpSpPr>
        <mc:AlternateContent xmlns:mc="http://schemas.openxmlformats.org/markup-compatibility/2006" xmlns:p14="http://schemas.microsoft.com/office/powerpoint/2010/main" xmlns:aink="http://schemas.microsoft.com/office/drawing/2016/ink">
          <mc:Choice Requires="p14 aink">
            <p:contentPart p14:bwMode="auto" r:id="rId61">
              <p14:nvContentPartPr>
                <p14:cNvPr id="43" name="Ink 42">
                  <a:extLst>
                    <a:ext uri="{FF2B5EF4-FFF2-40B4-BE49-F238E27FC236}">
                      <a16:creationId xmlns:a16="http://schemas.microsoft.com/office/drawing/2014/main" id="{E12597C8-1B7A-77A1-8F0C-0CA6598678BA}"/>
                    </a:ext>
                  </a:extLst>
                </p14:cNvPr>
                <p14:cNvContentPartPr/>
                <p14:nvPr/>
              </p14:nvContentPartPr>
              <p14:xfrm>
                <a:off x="2263851" y="3758880"/>
                <a:ext cx="410040" cy="385560"/>
              </p14:xfrm>
            </p:contentPart>
          </mc:Choice>
          <mc:Fallback xmlns="">
            <p:pic>
              <p:nvPicPr>
                <p:cNvPr id="43" name="Ink 42">
                  <a:extLst>
                    <a:ext uri="{FF2B5EF4-FFF2-40B4-BE49-F238E27FC236}">
                      <a16:creationId xmlns:a16="http://schemas.microsoft.com/office/drawing/2014/main" id="{E12597C8-1B7A-77A1-8F0C-0CA6598678BA}"/>
                    </a:ext>
                  </a:extLst>
                </p:cNvPr>
                <p:cNvPicPr/>
                <p:nvPr/>
              </p:nvPicPr>
              <p:blipFill>
                <a:blip r:embed="rId62"/>
                <a:stretch>
                  <a:fillRect/>
                </a:stretch>
              </p:blipFill>
              <p:spPr>
                <a:xfrm>
                  <a:off x="2245851" y="3741240"/>
                  <a:ext cx="445680" cy="421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3">
              <p14:nvContentPartPr>
                <p14:cNvPr id="44" name="Ink 43">
                  <a:extLst>
                    <a:ext uri="{FF2B5EF4-FFF2-40B4-BE49-F238E27FC236}">
                      <a16:creationId xmlns:a16="http://schemas.microsoft.com/office/drawing/2014/main" id="{EBA92BB9-83F4-B131-F5FC-32D60DE26070}"/>
                    </a:ext>
                  </a:extLst>
                </p14:cNvPr>
                <p14:cNvContentPartPr/>
                <p14:nvPr/>
              </p14:nvContentPartPr>
              <p14:xfrm>
                <a:off x="2786571" y="3964440"/>
                <a:ext cx="187200" cy="143640"/>
              </p14:xfrm>
            </p:contentPart>
          </mc:Choice>
          <mc:Fallback xmlns="">
            <p:pic>
              <p:nvPicPr>
                <p:cNvPr id="44" name="Ink 43">
                  <a:extLst>
                    <a:ext uri="{FF2B5EF4-FFF2-40B4-BE49-F238E27FC236}">
                      <a16:creationId xmlns:a16="http://schemas.microsoft.com/office/drawing/2014/main" id="{EBA92BB9-83F4-B131-F5FC-32D60DE26070}"/>
                    </a:ext>
                  </a:extLst>
                </p:cNvPr>
                <p:cNvPicPr/>
                <p:nvPr/>
              </p:nvPicPr>
              <p:blipFill>
                <a:blip r:embed="rId64"/>
                <a:stretch>
                  <a:fillRect/>
                </a:stretch>
              </p:blipFill>
              <p:spPr>
                <a:xfrm>
                  <a:off x="2768931" y="3946440"/>
                  <a:ext cx="222840" cy="179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5">
              <p14:nvContentPartPr>
                <p14:cNvPr id="45" name="Ink 44">
                  <a:extLst>
                    <a:ext uri="{FF2B5EF4-FFF2-40B4-BE49-F238E27FC236}">
                      <a16:creationId xmlns:a16="http://schemas.microsoft.com/office/drawing/2014/main" id="{90A01E36-AD71-79CF-44DE-AFB4151B6413}"/>
                    </a:ext>
                  </a:extLst>
                </p14:cNvPr>
                <p14:cNvContentPartPr/>
                <p14:nvPr/>
              </p14:nvContentPartPr>
              <p14:xfrm>
                <a:off x="3031731" y="3909720"/>
                <a:ext cx="135000" cy="213840"/>
              </p14:xfrm>
            </p:contentPart>
          </mc:Choice>
          <mc:Fallback xmlns="">
            <p:pic>
              <p:nvPicPr>
                <p:cNvPr id="45" name="Ink 44">
                  <a:extLst>
                    <a:ext uri="{FF2B5EF4-FFF2-40B4-BE49-F238E27FC236}">
                      <a16:creationId xmlns:a16="http://schemas.microsoft.com/office/drawing/2014/main" id="{90A01E36-AD71-79CF-44DE-AFB4151B6413}"/>
                    </a:ext>
                  </a:extLst>
                </p:cNvPr>
                <p:cNvPicPr/>
                <p:nvPr/>
              </p:nvPicPr>
              <p:blipFill>
                <a:blip r:embed="rId66"/>
                <a:stretch>
                  <a:fillRect/>
                </a:stretch>
              </p:blipFill>
              <p:spPr>
                <a:xfrm>
                  <a:off x="3014091" y="3891720"/>
                  <a:ext cx="170640" cy="249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7">
              <p14:nvContentPartPr>
                <p14:cNvPr id="46" name="Ink 45">
                  <a:extLst>
                    <a:ext uri="{FF2B5EF4-FFF2-40B4-BE49-F238E27FC236}">
                      <a16:creationId xmlns:a16="http://schemas.microsoft.com/office/drawing/2014/main" id="{453DD357-6F95-FD31-98DE-402A10137061}"/>
                    </a:ext>
                  </a:extLst>
                </p14:cNvPr>
                <p14:cNvContentPartPr/>
                <p14:nvPr/>
              </p14:nvContentPartPr>
              <p14:xfrm>
                <a:off x="3222171" y="3834120"/>
                <a:ext cx="204120" cy="169920"/>
              </p14:xfrm>
            </p:contentPart>
          </mc:Choice>
          <mc:Fallback xmlns="">
            <p:pic>
              <p:nvPicPr>
                <p:cNvPr id="46" name="Ink 45">
                  <a:extLst>
                    <a:ext uri="{FF2B5EF4-FFF2-40B4-BE49-F238E27FC236}">
                      <a16:creationId xmlns:a16="http://schemas.microsoft.com/office/drawing/2014/main" id="{453DD357-6F95-FD31-98DE-402A10137061}"/>
                    </a:ext>
                  </a:extLst>
                </p:cNvPr>
                <p:cNvPicPr/>
                <p:nvPr/>
              </p:nvPicPr>
              <p:blipFill>
                <a:blip r:embed="rId68"/>
                <a:stretch>
                  <a:fillRect/>
                </a:stretch>
              </p:blipFill>
              <p:spPr>
                <a:xfrm>
                  <a:off x="3204171" y="3816480"/>
                  <a:ext cx="239760" cy="20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9">
              <p14:nvContentPartPr>
                <p14:cNvPr id="47" name="Ink 46">
                  <a:extLst>
                    <a:ext uri="{FF2B5EF4-FFF2-40B4-BE49-F238E27FC236}">
                      <a16:creationId xmlns:a16="http://schemas.microsoft.com/office/drawing/2014/main" id="{AFE6B9E6-7DC4-C45C-A59B-8F9412D33013}"/>
                    </a:ext>
                  </a:extLst>
                </p14:cNvPr>
                <p14:cNvContentPartPr/>
                <p14:nvPr/>
              </p14:nvContentPartPr>
              <p14:xfrm>
                <a:off x="3263211" y="3789120"/>
                <a:ext cx="279360" cy="420120"/>
              </p14:xfrm>
            </p:contentPart>
          </mc:Choice>
          <mc:Fallback xmlns="">
            <p:pic>
              <p:nvPicPr>
                <p:cNvPr id="47" name="Ink 46">
                  <a:extLst>
                    <a:ext uri="{FF2B5EF4-FFF2-40B4-BE49-F238E27FC236}">
                      <a16:creationId xmlns:a16="http://schemas.microsoft.com/office/drawing/2014/main" id="{AFE6B9E6-7DC4-C45C-A59B-8F9412D33013}"/>
                    </a:ext>
                  </a:extLst>
                </p:cNvPr>
                <p:cNvPicPr/>
                <p:nvPr/>
              </p:nvPicPr>
              <p:blipFill>
                <a:blip r:embed="rId70"/>
                <a:stretch>
                  <a:fillRect/>
                </a:stretch>
              </p:blipFill>
              <p:spPr>
                <a:xfrm>
                  <a:off x="3245211" y="3771480"/>
                  <a:ext cx="315000" cy="455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1">
              <p14:nvContentPartPr>
                <p14:cNvPr id="48" name="Ink 47">
                  <a:extLst>
                    <a:ext uri="{FF2B5EF4-FFF2-40B4-BE49-F238E27FC236}">
                      <a16:creationId xmlns:a16="http://schemas.microsoft.com/office/drawing/2014/main" id="{1C10434D-DC97-670C-D3C0-D88EE58DECC1}"/>
                    </a:ext>
                  </a:extLst>
                </p14:cNvPr>
                <p14:cNvContentPartPr/>
                <p14:nvPr/>
              </p14:nvContentPartPr>
              <p14:xfrm>
                <a:off x="3033531" y="3715320"/>
                <a:ext cx="119160" cy="122760"/>
              </p14:xfrm>
            </p:contentPart>
          </mc:Choice>
          <mc:Fallback xmlns="">
            <p:pic>
              <p:nvPicPr>
                <p:cNvPr id="48" name="Ink 47">
                  <a:extLst>
                    <a:ext uri="{FF2B5EF4-FFF2-40B4-BE49-F238E27FC236}">
                      <a16:creationId xmlns:a16="http://schemas.microsoft.com/office/drawing/2014/main" id="{1C10434D-DC97-670C-D3C0-D88EE58DECC1}"/>
                    </a:ext>
                  </a:extLst>
                </p:cNvPr>
                <p:cNvPicPr/>
                <p:nvPr/>
              </p:nvPicPr>
              <p:blipFill>
                <a:blip r:embed="rId72"/>
                <a:stretch>
                  <a:fillRect/>
                </a:stretch>
              </p:blipFill>
              <p:spPr>
                <a:xfrm>
                  <a:off x="3015531" y="3697680"/>
                  <a:ext cx="154800" cy="158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3">
              <p14:nvContentPartPr>
                <p14:cNvPr id="49" name="Ink 48">
                  <a:extLst>
                    <a:ext uri="{FF2B5EF4-FFF2-40B4-BE49-F238E27FC236}">
                      <a16:creationId xmlns:a16="http://schemas.microsoft.com/office/drawing/2014/main" id="{F5936F95-2B62-A1D1-9FCD-73F6C0010E80}"/>
                    </a:ext>
                  </a:extLst>
                </p14:cNvPr>
                <p14:cNvContentPartPr/>
                <p14:nvPr/>
              </p14:nvContentPartPr>
              <p14:xfrm>
                <a:off x="2810331" y="3825480"/>
                <a:ext cx="92880" cy="140040"/>
              </p14:xfrm>
            </p:contentPart>
          </mc:Choice>
          <mc:Fallback xmlns="">
            <p:pic>
              <p:nvPicPr>
                <p:cNvPr id="49" name="Ink 48">
                  <a:extLst>
                    <a:ext uri="{FF2B5EF4-FFF2-40B4-BE49-F238E27FC236}">
                      <a16:creationId xmlns:a16="http://schemas.microsoft.com/office/drawing/2014/main" id="{F5936F95-2B62-A1D1-9FCD-73F6C0010E80}"/>
                    </a:ext>
                  </a:extLst>
                </p:cNvPr>
                <p:cNvPicPr/>
                <p:nvPr/>
              </p:nvPicPr>
              <p:blipFill>
                <a:blip r:embed="rId74"/>
                <a:stretch>
                  <a:fillRect/>
                </a:stretch>
              </p:blipFill>
              <p:spPr>
                <a:xfrm>
                  <a:off x="2792331" y="3807480"/>
                  <a:ext cx="128520" cy="175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5">
              <p14:nvContentPartPr>
                <p14:cNvPr id="50" name="Ink 49">
                  <a:extLst>
                    <a:ext uri="{FF2B5EF4-FFF2-40B4-BE49-F238E27FC236}">
                      <a16:creationId xmlns:a16="http://schemas.microsoft.com/office/drawing/2014/main" id="{99E1D1E0-B298-9DDB-7E41-420E36CA105E}"/>
                    </a:ext>
                  </a:extLst>
                </p14:cNvPr>
                <p14:cNvContentPartPr/>
                <p14:nvPr/>
              </p14:nvContentPartPr>
              <p14:xfrm>
                <a:off x="2946051" y="3511200"/>
                <a:ext cx="54720" cy="59040"/>
              </p14:xfrm>
            </p:contentPart>
          </mc:Choice>
          <mc:Fallback xmlns="">
            <p:pic>
              <p:nvPicPr>
                <p:cNvPr id="50" name="Ink 49">
                  <a:extLst>
                    <a:ext uri="{FF2B5EF4-FFF2-40B4-BE49-F238E27FC236}">
                      <a16:creationId xmlns:a16="http://schemas.microsoft.com/office/drawing/2014/main" id="{99E1D1E0-B298-9DDB-7E41-420E36CA105E}"/>
                    </a:ext>
                  </a:extLst>
                </p:cNvPr>
                <p:cNvPicPr/>
                <p:nvPr/>
              </p:nvPicPr>
              <p:blipFill>
                <a:blip r:embed="rId76"/>
                <a:stretch>
                  <a:fillRect/>
                </a:stretch>
              </p:blipFill>
              <p:spPr>
                <a:xfrm>
                  <a:off x="2928411" y="3493560"/>
                  <a:ext cx="90360" cy="94680"/>
                </a:xfrm>
                <a:prstGeom prst="rect">
                  <a:avLst/>
                </a:prstGeom>
              </p:spPr>
            </p:pic>
          </mc:Fallback>
        </mc:AlternateContent>
      </p:grpSp>
      <p:grpSp>
        <p:nvGrpSpPr>
          <p:cNvPr id="54" name="Group 53">
            <a:extLst>
              <a:ext uri="{FF2B5EF4-FFF2-40B4-BE49-F238E27FC236}">
                <a16:creationId xmlns:a16="http://schemas.microsoft.com/office/drawing/2014/main" id="{FD4997C6-F246-4109-0ABF-9F512DAAD7B6}"/>
              </a:ext>
            </a:extLst>
          </p:cNvPr>
          <p:cNvGrpSpPr/>
          <p:nvPr/>
        </p:nvGrpSpPr>
        <p:grpSpPr>
          <a:xfrm>
            <a:off x="7721451" y="5441520"/>
            <a:ext cx="1076760" cy="967680"/>
            <a:chOff x="7721451" y="5441520"/>
            <a:chExt cx="1076760" cy="967680"/>
          </a:xfrm>
        </p:grpSpPr>
        <mc:AlternateContent xmlns:mc="http://schemas.openxmlformats.org/markup-compatibility/2006" xmlns:p14="http://schemas.microsoft.com/office/powerpoint/2010/main">
          <mc:Choice Requires="p14">
            <p:contentPart p14:bwMode="auto" r:id="rId77">
              <p14:nvContentPartPr>
                <p14:cNvPr id="52" name="Ink 51">
                  <a:extLst>
                    <a:ext uri="{FF2B5EF4-FFF2-40B4-BE49-F238E27FC236}">
                      <a16:creationId xmlns:a16="http://schemas.microsoft.com/office/drawing/2014/main" id="{0BA02972-C662-DE1B-054D-D2DA686185DB}"/>
                    </a:ext>
                  </a:extLst>
                </p14:cNvPr>
                <p14:cNvContentPartPr/>
                <p14:nvPr/>
              </p14:nvContentPartPr>
              <p14:xfrm>
                <a:off x="8389251" y="5441520"/>
                <a:ext cx="408960" cy="378720"/>
              </p14:xfrm>
            </p:contentPart>
          </mc:Choice>
          <mc:Fallback xmlns="">
            <p:pic>
              <p:nvPicPr>
                <p:cNvPr id="52" name="Ink 51">
                  <a:extLst>
                    <a:ext uri="{FF2B5EF4-FFF2-40B4-BE49-F238E27FC236}">
                      <a16:creationId xmlns:a16="http://schemas.microsoft.com/office/drawing/2014/main" id="{0BA02972-C662-DE1B-054D-D2DA686185DB}"/>
                    </a:ext>
                  </a:extLst>
                </p:cNvPr>
                <p:cNvPicPr/>
                <p:nvPr/>
              </p:nvPicPr>
              <p:blipFill>
                <a:blip r:embed="rId78"/>
                <a:stretch>
                  <a:fillRect/>
                </a:stretch>
              </p:blipFill>
              <p:spPr>
                <a:xfrm>
                  <a:off x="8380251" y="5432880"/>
                  <a:ext cx="426600" cy="3963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3" name="Ink 52">
                  <a:extLst>
                    <a:ext uri="{FF2B5EF4-FFF2-40B4-BE49-F238E27FC236}">
                      <a16:creationId xmlns:a16="http://schemas.microsoft.com/office/drawing/2014/main" id="{809252CF-35ED-C216-1248-579B3628DD83}"/>
                    </a:ext>
                  </a:extLst>
                </p14:cNvPr>
                <p14:cNvContentPartPr/>
                <p14:nvPr/>
              </p14:nvContentPartPr>
              <p14:xfrm>
                <a:off x="7721451" y="6110040"/>
                <a:ext cx="423000" cy="299160"/>
              </p14:xfrm>
            </p:contentPart>
          </mc:Choice>
          <mc:Fallback xmlns="">
            <p:pic>
              <p:nvPicPr>
                <p:cNvPr id="53" name="Ink 52">
                  <a:extLst>
                    <a:ext uri="{FF2B5EF4-FFF2-40B4-BE49-F238E27FC236}">
                      <a16:creationId xmlns:a16="http://schemas.microsoft.com/office/drawing/2014/main" id="{809252CF-35ED-C216-1248-579B3628DD83}"/>
                    </a:ext>
                  </a:extLst>
                </p:cNvPr>
                <p:cNvPicPr/>
                <p:nvPr/>
              </p:nvPicPr>
              <p:blipFill>
                <a:blip r:embed="rId80"/>
                <a:stretch>
                  <a:fillRect/>
                </a:stretch>
              </p:blipFill>
              <p:spPr>
                <a:xfrm>
                  <a:off x="7712811" y="6101040"/>
                  <a:ext cx="440640" cy="316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1">
            <p14:nvContentPartPr>
              <p14:cNvPr id="56" name="Ink 55">
                <a:extLst>
                  <a:ext uri="{FF2B5EF4-FFF2-40B4-BE49-F238E27FC236}">
                    <a16:creationId xmlns:a16="http://schemas.microsoft.com/office/drawing/2014/main" id="{6EBF3976-D3F9-3F27-1100-F27E467D7155}"/>
                  </a:ext>
                </a:extLst>
              </p14:cNvPr>
              <p14:cNvContentPartPr/>
              <p14:nvPr/>
            </p14:nvContentPartPr>
            <p14:xfrm>
              <a:off x="6110451" y="1683120"/>
              <a:ext cx="360" cy="360"/>
            </p14:xfrm>
          </p:contentPart>
        </mc:Choice>
        <mc:Fallback xmlns="">
          <p:pic>
            <p:nvPicPr>
              <p:cNvPr id="56" name="Ink 55">
                <a:extLst>
                  <a:ext uri="{FF2B5EF4-FFF2-40B4-BE49-F238E27FC236}">
                    <a16:creationId xmlns:a16="http://schemas.microsoft.com/office/drawing/2014/main" id="{6EBF3976-D3F9-3F27-1100-F27E467D7155}"/>
                  </a:ext>
                </a:extLst>
              </p:cNvPr>
              <p:cNvPicPr/>
              <p:nvPr/>
            </p:nvPicPr>
            <p:blipFill>
              <a:blip r:embed="rId82"/>
              <a:stretch>
                <a:fillRect/>
              </a:stretch>
            </p:blipFill>
            <p:spPr>
              <a:xfrm>
                <a:off x="6101451" y="1674120"/>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3">
            <p14:nvContentPartPr>
              <p14:cNvPr id="57" name="Ink 56">
                <a:extLst>
                  <a:ext uri="{FF2B5EF4-FFF2-40B4-BE49-F238E27FC236}">
                    <a16:creationId xmlns:a16="http://schemas.microsoft.com/office/drawing/2014/main" id="{9F1C4F5A-0068-7A78-CAF2-8729A93FC47A}"/>
                  </a:ext>
                </a:extLst>
              </p14:cNvPr>
              <p14:cNvContentPartPr/>
              <p14:nvPr/>
            </p14:nvContentPartPr>
            <p14:xfrm>
              <a:off x="1206531" y="3628200"/>
              <a:ext cx="142920" cy="343800"/>
            </p14:xfrm>
          </p:contentPart>
        </mc:Choice>
        <mc:Fallback xmlns="">
          <p:pic>
            <p:nvPicPr>
              <p:cNvPr id="57" name="Ink 56">
                <a:extLst>
                  <a:ext uri="{FF2B5EF4-FFF2-40B4-BE49-F238E27FC236}">
                    <a16:creationId xmlns:a16="http://schemas.microsoft.com/office/drawing/2014/main" id="{9F1C4F5A-0068-7A78-CAF2-8729A93FC47A}"/>
                  </a:ext>
                </a:extLst>
              </p:cNvPr>
              <p:cNvPicPr/>
              <p:nvPr/>
            </p:nvPicPr>
            <p:blipFill>
              <a:blip r:embed="rId84"/>
              <a:stretch>
                <a:fillRect/>
              </a:stretch>
            </p:blipFill>
            <p:spPr>
              <a:xfrm>
                <a:off x="1188891" y="3520560"/>
                <a:ext cx="178560" cy="559440"/>
              </a:xfrm>
              <a:prstGeom prst="rect">
                <a:avLst/>
              </a:prstGeom>
            </p:spPr>
          </p:pic>
        </mc:Fallback>
      </mc:AlternateContent>
      <p:grpSp>
        <p:nvGrpSpPr>
          <p:cNvPr id="61" name="Group 60">
            <a:extLst>
              <a:ext uri="{FF2B5EF4-FFF2-40B4-BE49-F238E27FC236}">
                <a16:creationId xmlns:a16="http://schemas.microsoft.com/office/drawing/2014/main" id="{316DB95B-A20F-5ECD-3885-DFBA0DAB2A70}"/>
              </a:ext>
            </a:extLst>
          </p:cNvPr>
          <p:cNvGrpSpPr/>
          <p:nvPr/>
        </p:nvGrpSpPr>
        <p:grpSpPr>
          <a:xfrm>
            <a:off x="1102851" y="3570240"/>
            <a:ext cx="325800" cy="372960"/>
            <a:chOff x="1102851" y="3570240"/>
            <a:chExt cx="325800" cy="372960"/>
          </a:xfrm>
        </p:grpSpPr>
        <mc:AlternateContent xmlns:mc="http://schemas.openxmlformats.org/markup-compatibility/2006" xmlns:p14="http://schemas.microsoft.com/office/powerpoint/2010/main">
          <mc:Choice Requires="p14">
            <p:contentPart p14:bwMode="auto" r:id="rId85">
              <p14:nvContentPartPr>
                <p14:cNvPr id="58" name="Ink 57">
                  <a:extLst>
                    <a:ext uri="{FF2B5EF4-FFF2-40B4-BE49-F238E27FC236}">
                      <a16:creationId xmlns:a16="http://schemas.microsoft.com/office/drawing/2014/main" id="{D7BA4A02-C635-7EBF-9C3C-68BFA28529CA}"/>
                    </a:ext>
                  </a:extLst>
                </p14:cNvPr>
                <p14:cNvContentPartPr/>
                <p14:nvPr/>
              </p14:nvContentPartPr>
              <p14:xfrm>
                <a:off x="1132011" y="3671400"/>
                <a:ext cx="130680" cy="271800"/>
              </p14:xfrm>
            </p:contentPart>
          </mc:Choice>
          <mc:Fallback xmlns="">
            <p:pic>
              <p:nvPicPr>
                <p:cNvPr id="58" name="Ink 57">
                  <a:extLst>
                    <a:ext uri="{FF2B5EF4-FFF2-40B4-BE49-F238E27FC236}">
                      <a16:creationId xmlns:a16="http://schemas.microsoft.com/office/drawing/2014/main" id="{D7BA4A02-C635-7EBF-9C3C-68BFA28529CA}"/>
                    </a:ext>
                  </a:extLst>
                </p:cNvPr>
                <p:cNvPicPr/>
                <p:nvPr/>
              </p:nvPicPr>
              <p:blipFill>
                <a:blip r:embed="rId86"/>
                <a:stretch>
                  <a:fillRect/>
                </a:stretch>
              </p:blipFill>
              <p:spPr>
                <a:xfrm>
                  <a:off x="1123371" y="3662760"/>
                  <a:ext cx="14832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9" name="Ink 58">
                  <a:extLst>
                    <a:ext uri="{FF2B5EF4-FFF2-40B4-BE49-F238E27FC236}">
                      <a16:creationId xmlns:a16="http://schemas.microsoft.com/office/drawing/2014/main" id="{E65947CF-E073-E86D-400D-9B207785D32F}"/>
                    </a:ext>
                  </a:extLst>
                </p14:cNvPr>
                <p14:cNvContentPartPr/>
                <p14:nvPr/>
              </p14:nvContentPartPr>
              <p14:xfrm>
                <a:off x="1276731" y="3570240"/>
                <a:ext cx="151920" cy="367560"/>
              </p14:xfrm>
            </p:contentPart>
          </mc:Choice>
          <mc:Fallback xmlns="">
            <p:pic>
              <p:nvPicPr>
                <p:cNvPr id="59" name="Ink 58">
                  <a:extLst>
                    <a:ext uri="{FF2B5EF4-FFF2-40B4-BE49-F238E27FC236}">
                      <a16:creationId xmlns:a16="http://schemas.microsoft.com/office/drawing/2014/main" id="{E65947CF-E073-E86D-400D-9B207785D32F}"/>
                    </a:ext>
                  </a:extLst>
                </p:cNvPr>
                <p:cNvPicPr/>
                <p:nvPr/>
              </p:nvPicPr>
              <p:blipFill>
                <a:blip r:embed="rId88"/>
                <a:stretch>
                  <a:fillRect/>
                </a:stretch>
              </p:blipFill>
              <p:spPr>
                <a:xfrm>
                  <a:off x="1268091" y="3561240"/>
                  <a:ext cx="169560" cy="3852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0" name="Ink 59">
                  <a:extLst>
                    <a:ext uri="{FF2B5EF4-FFF2-40B4-BE49-F238E27FC236}">
                      <a16:creationId xmlns:a16="http://schemas.microsoft.com/office/drawing/2014/main" id="{59EB4346-AD62-4BFF-45AF-CEC59EBB1221}"/>
                    </a:ext>
                  </a:extLst>
                </p14:cNvPr>
                <p14:cNvContentPartPr/>
                <p14:nvPr/>
              </p14:nvContentPartPr>
              <p14:xfrm>
                <a:off x="1102851" y="3758880"/>
                <a:ext cx="240480" cy="45360"/>
              </p14:xfrm>
            </p:contentPart>
          </mc:Choice>
          <mc:Fallback xmlns="">
            <p:pic>
              <p:nvPicPr>
                <p:cNvPr id="60" name="Ink 59">
                  <a:extLst>
                    <a:ext uri="{FF2B5EF4-FFF2-40B4-BE49-F238E27FC236}">
                      <a16:creationId xmlns:a16="http://schemas.microsoft.com/office/drawing/2014/main" id="{59EB4346-AD62-4BFF-45AF-CEC59EBB1221}"/>
                    </a:ext>
                  </a:extLst>
                </p:cNvPr>
                <p:cNvPicPr/>
                <p:nvPr/>
              </p:nvPicPr>
              <p:blipFill>
                <a:blip r:embed="rId90"/>
                <a:stretch>
                  <a:fillRect/>
                </a:stretch>
              </p:blipFill>
              <p:spPr>
                <a:xfrm>
                  <a:off x="1094211" y="3749880"/>
                  <a:ext cx="258120" cy="63000"/>
                </a:xfrm>
                <a:prstGeom prst="rect">
                  <a:avLst/>
                </a:prstGeom>
              </p:spPr>
            </p:pic>
          </mc:Fallback>
        </mc:AlternateContent>
      </p:grpSp>
      <p:grpSp>
        <p:nvGrpSpPr>
          <p:cNvPr id="64" name="Group 63">
            <a:extLst>
              <a:ext uri="{FF2B5EF4-FFF2-40B4-BE49-F238E27FC236}">
                <a16:creationId xmlns:a16="http://schemas.microsoft.com/office/drawing/2014/main" id="{BF8BF44E-8836-9A56-0F48-59683C24F7E5}"/>
              </a:ext>
            </a:extLst>
          </p:cNvPr>
          <p:cNvGrpSpPr/>
          <p:nvPr/>
        </p:nvGrpSpPr>
        <p:grpSpPr>
          <a:xfrm>
            <a:off x="1218771" y="4745640"/>
            <a:ext cx="268560" cy="448560"/>
            <a:chOff x="1218771" y="4745640"/>
            <a:chExt cx="268560" cy="448560"/>
          </a:xfrm>
        </p:grpSpPr>
        <mc:AlternateContent xmlns:mc="http://schemas.openxmlformats.org/markup-compatibility/2006" xmlns:p14="http://schemas.microsoft.com/office/powerpoint/2010/main">
          <mc:Choice Requires="p14">
            <p:contentPart p14:bwMode="auto" r:id="rId91">
              <p14:nvContentPartPr>
                <p14:cNvPr id="62" name="Ink 61">
                  <a:extLst>
                    <a:ext uri="{FF2B5EF4-FFF2-40B4-BE49-F238E27FC236}">
                      <a16:creationId xmlns:a16="http://schemas.microsoft.com/office/drawing/2014/main" id="{E0821BC7-3F08-BF18-E3EA-65CA5C87BA34}"/>
                    </a:ext>
                  </a:extLst>
                </p14:cNvPr>
                <p14:cNvContentPartPr/>
                <p14:nvPr/>
              </p14:nvContentPartPr>
              <p14:xfrm>
                <a:off x="1247931" y="4818000"/>
                <a:ext cx="75240" cy="376200"/>
              </p14:xfrm>
            </p:contentPart>
          </mc:Choice>
          <mc:Fallback xmlns="">
            <p:pic>
              <p:nvPicPr>
                <p:cNvPr id="62" name="Ink 61">
                  <a:extLst>
                    <a:ext uri="{FF2B5EF4-FFF2-40B4-BE49-F238E27FC236}">
                      <a16:creationId xmlns:a16="http://schemas.microsoft.com/office/drawing/2014/main" id="{E0821BC7-3F08-BF18-E3EA-65CA5C87BA34}"/>
                    </a:ext>
                  </a:extLst>
                </p:cNvPr>
                <p:cNvPicPr/>
                <p:nvPr/>
              </p:nvPicPr>
              <p:blipFill>
                <a:blip r:embed="rId92"/>
                <a:stretch>
                  <a:fillRect/>
                </a:stretch>
              </p:blipFill>
              <p:spPr>
                <a:xfrm>
                  <a:off x="1238931" y="4809360"/>
                  <a:ext cx="9288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63" name="Ink 62">
                  <a:extLst>
                    <a:ext uri="{FF2B5EF4-FFF2-40B4-BE49-F238E27FC236}">
                      <a16:creationId xmlns:a16="http://schemas.microsoft.com/office/drawing/2014/main" id="{5480CA21-5119-6D0B-3CD2-2189C9411DC5}"/>
                    </a:ext>
                  </a:extLst>
                </p14:cNvPr>
                <p14:cNvContentPartPr/>
                <p14:nvPr/>
              </p14:nvContentPartPr>
              <p14:xfrm>
                <a:off x="1218771" y="4745640"/>
                <a:ext cx="268560" cy="417240"/>
              </p14:xfrm>
            </p:contentPart>
          </mc:Choice>
          <mc:Fallback xmlns="">
            <p:pic>
              <p:nvPicPr>
                <p:cNvPr id="63" name="Ink 62">
                  <a:extLst>
                    <a:ext uri="{FF2B5EF4-FFF2-40B4-BE49-F238E27FC236}">
                      <a16:creationId xmlns:a16="http://schemas.microsoft.com/office/drawing/2014/main" id="{5480CA21-5119-6D0B-3CD2-2189C9411DC5}"/>
                    </a:ext>
                  </a:extLst>
                </p:cNvPr>
                <p:cNvPicPr/>
                <p:nvPr/>
              </p:nvPicPr>
              <p:blipFill>
                <a:blip r:embed="rId94"/>
                <a:stretch>
                  <a:fillRect/>
                </a:stretch>
              </p:blipFill>
              <p:spPr>
                <a:xfrm>
                  <a:off x="1209771" y="4736640"/>
                  <a:ext cx="286200" cy="434880"/>
                </a:xfrm>
                <a:prstGeom prst="rect">
                  <a:avLst/>
                </a:prstGeom>
              </p:spPr>
            </p:pic>
          </mc:Fallback>
        </mc:AlternateContent>
      </p:grpSp>
      <p:sp>
        <p:nvSpPr>
          <p:cNvPr id="70" name="TextBox 69">
            <a:extLst>
              <a:ext uri="{FF2B5EF4-FFF2-40B4-BE49-F238E27FC236}">
                <a16:creationId xmlns:a16="http://schemas.microsoft.com/office/drawing/2014/main" id="{28386799-5BC0-4533-336E-8D7306C533C8}"/>
              </a:ext>
            </a:extLst>
          </p:cNvPr>
          <p:cNvSpPr txBox="1"/>
          <p:nvPr/>
        </p:nvSpPr>
        <p:spPr>
          <a:xfrm>
            <a:off x="755351" y="5746366"/>
            <a:ext cx="4962440" cy="923330"/>
          </a:xfrm>
          <a:prstGeom prst="rect">
            <a:avLst/>
          </a:prstGeom>
          <a:noFill/>
        </p:spPr>
        <p:txBody>
          <a:bodyPr wrap="square" rtlCol="0">
            <a:spAutoFit/>
          </a:bodyPr>
          <a:lstStyle/>
          <a:p>
            <a:r>
              <a:rPr lang="en-US"/>
              <a:t>A, B= High, Low </a:t>
            </a:r>
            <a:r>
              <a:rPr lang="en-US">
                <a:sym typeface="Wingdings" panose="05000000000000000000" pitchFamily="2" charset="2"/>
              </a:rPr>
              <a:t> Tắt động cơ</a:t>
            </a:r>
          </a:p>
          <a:p>
            <a:r>
              <a:rPr lang="en-US">
                <a:sym typeface="Wingdings" panose="05000000000000000000" pitchFamily="2" charset="2"/>
              </a:rPr>
              <a:t>A cao, B thấp: Tiến lến</a:t>
            </a:r>
          </a:p>
          <a:p>
            <a:r>
              <a:rPr lang="en-US">
                <a:sym typeface="Wingdings" panose="05000000000000000000" pitchFamily="2" charset="2"/>
              </a:rPr>
              <a:t>A thấp, B cao: Lùi</a:t>
            </a:r>
            <a:endParaRPr lang="vi-VN"/>
          </a:p>
        </p:txBody>
      </p:sp>
      <mc:AlternateContent xmlns:mc="http://schemas.openxmlformats.org/markup-compatibility/2006" xmlns:p14="http://schemas.microsoft.com/office/powerpoint/2010/main">
        <mc:Choice Requires="p14">
          <p:contentPart p14:bwMode="auto" r:id="rId95">
            <p14:nvContentPartPr>
              <p14:cNvPr id="71" name="Ink 70">
                <a:extLst>
                  <a:ext uri="{FF2B5EF4-FFF2-40B4-BE49-F238E27FC236}">
                    <a16:creationId xmlns:a16="http://schemas.microsoft.com/office/drawing/2014/main" id="{E2D0EF64-1FF1-9794-230D-B1D5D1FE9540}"/>
                  </a:ext>
                </a:extLst>
              </p14:cNvPr>
              <p14:cNvContentPartPr/>
              <p14:nvPr/>
            </p14:nvContentPartPr>
            <p14:xfrm>
              <a:off x="783171" y="3009360"/>
              <a:ext cx="398880" cy="198720"/>
            </p14:xfrm>
          </p:contentPart>
        </mc:Choice>
        <mc:Fallback xmlns="">
          <p:pic>
            <p:nvPicPr>
              <p:cNvPr id="71" name="Ink 70">
                <a:extLst>
                  <a:ext uri="{FF2B5EF4-FFF2-40B4-BE49-F238E27FC236}">
                    <a16:creationId xmlns:a16="http://schemas.microsoft.com/office/drawing/2014/main" id="{E2D0EF64-1FF1-9794-230D-B1D5D1FE9540}"/>
                  </a:ext>
                </a:extLst>
              </p:cNvPr>
              <p:cNvPicPr/>
              <p:nvPr/>
            </p:nvPicPr>
            <p:blipFill>
              <a:blip r:embed="rId96"/>
              <a:stretch>
                <a:fillRect/>
              </a:stretch>
            </p:blipFill>
            <p:spPr>
              <a:xfrm>
                <a:off x="774531" y="3000360"/>
                <a:ext cx="416520" cy="216360"/>
              </a:xfrm>
              <a:prstGeom prst="rect">
                <a:avLst/>
              </a:prstGeom>
            </p:spPr>
          </p:pic>
        </mc:Fallback>
      </mc:AlternateContent>
    </p:spTree>
    <p:extLst>
      <p:ext uri="{BB962C8B-B14F-4D97-AF65-F5344CB8AC3E}">
        <p14:creationId xmlns:p14="http://schemas.microsoft.com/office/powerpoint/2010/main" val="886353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8869" y="827815"/>
            <a:ext cx="9008189" cy="5695815"/>
          </a:xfrm>
          <a:prstGeom prst="rect">
            <a:avLst/>
          </a:prstGeom>
        </p:spPr>
      </p:pic>
    </p:spTree>
    <p:extLst>
      <p:ext uri="{BB962C8B-B14F-4D97-AF65-F5344CB8AC3E}">
        <p14:creationId xmlns:p14="http://schemas.microsoft.com/office/powerpoint/2010/main" val="34393718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3275" y="417835"/>
            <a:ext cx="9307012" cy="5234340"/>
          </a:xfrm>
          <a:prstGeom prst="rect">
            <a:avLst/>
          </a:prstGeom>
        </p:spPr>
      </p:pic>
      <p:sp>
        <p:nvSpPr>
          <p:cNvPr id="3" name="Rectangle 2"/>
          <p:cNvSpPr/>
          <p:nvPr/>
        </p:nvSpPr>
        <p:spPr>
          <a:xfrm>
            <a:off x="833275" y="5775005"/>
            <a:ext cx="9307012" cy="646331"/>
          </a:xfrm>
          <a:prstGeom prst="rect">
            <a:avLst/>
          </a:prstGeom>
        </p:spPr>
        <p:txBody>
          <a:bodyPr wrap="square">
            <a:spAutoFit/>
          </a:bodyPr>
          <a:lstStyle/>
          <a:p>
            <a:r>
              <a:rPr lang="en-US" dirty="0">
                <a:solidFill>
                  <a:srgbClr val="43414E"/>
                </a:solidFill>
                <a:latin typeface="Roboto"/>
              </a:rPr>
              <a:t>Each channel on the IC can deliver up to 600mA to the DC motor. However, the amount of current supplied to the motor depends on system’s power supply.</a:t>
            </a:r>
            <a:endParaRPr lang="en-US" dirty="0"/>
          </a:p>
        </p:txBody>
      </p:sp>
    </p:spTree>
    <p:extLst>
      <p:ext uri="{BB962C8B-B14F-4D97-AF65-F5344CB8AC3E}">
        <p14:creationId xmlns:p14="http://schemas.microsoft.com/office/powerpoint/2010/main" val="20885050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9375" y="408127"/>
            <a:ext cx="7920358" cy="6101853"/>
          </a:xfrm>
          <a:prstGeom prst="rect">
            <a:avLst/>
          </a:prstGeom>
        </p:spPr>
      </p:pic>
      <p:pic>
        <p:nvPicPr>
          <p:cNvPr id="3" name="Picture 2"/>
          <p:cNvPicPr>
            <a:picLocks noChangeAspect="1"/>
          </p:cNvPicPr>
          <p:nvPr/>
        </p:nvPicPr>
        <p:blipFill>
          <a:blip r:embed="rId3"/>
          <a:stretch>
            <a:fillRect/>
          </a:stretch>
        </p:blipFill>
        <p:spPr>
          <a:xfrm>
            <a:off x="6511013" y="2019868"/>
            <a:ext cx="5680987" cy="2664793"/>
          </a:xfrm>
          <a:prstGeom prst="rect">
            <a:avLst/>
          </a:prstGeom>
        </p:spPr>
      </p:pic>
    </p:spTree>
    <p:extLst>
      <p:ext uri="{BB962C8B-B14F-4D97-AF65-F5344CB8AC3E}">
        <p14:creationId xmlns:p14="http://schemas.microsoft.com/office/powerpoint/2010/main" val="2863905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2662" y="426038"/>
            <a:ext cx="10714778" cy="6070296"/>
          </a:xfrm>
          <a:prstGeom prst="rect">
            <a:avLst/>
          </a:prstGeom>
        </p:spPr>
      </p:pic>
    </p:spTree>
    <p:extLst>
      <p:ext uri="{BB962C8B-B14F-4D97-AF65-F5344CB8AC3E}">
        <p14:creationId xmlns:p14="http://schemas.microsoft.com/office/powerpoint/2010/main" val="3301505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Wiring L293D motor driver IC with </a:t>
            </a:r>
            <a:r>
              <a:rPr lang="en-US" dirty="0" err="1"/>
              <a:t>Arduino</a:t>
            </a:r>
            <a:r>
              <a:rPr lang="en-US" dirty="0"/>
              <a:t> UNO</a:t>
            </a: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sz="2400" b="1" dirty="0"/>
              <a:t>Start</a:t>
            </a:r>
            <a:r>
              <a:rPr lang="en-US" sz="2400" dirty="0"/>
              <a:t> by </a:t>
            </a:r>
            <a:r>
              <a:rPr lang="en-US" sz="2400" dirty="0">
                <a:solidFill>
                  <a:srgbClr val="00B050"/>
                </a:solidFill>
              </a:rPr>
              <a:t>connecting power supply to the motors</a:t>
            </a:r>
            <a:r>
              <a:rPr lang="en-US" sz="2400" dirty="0"/>
              <a:t>. In our experiment we are using DC Gearbox Motors(also known as ‘TT’ motors) that are usually found in two-wheel-drive robots. They are rated for 3 to 9V. So, we will connect external </a:t>
            </a:r>
            <a:r>
              <a:rPr lang="en-US" sz="2400" dirty="0">
                <a:solidFill>
                  <a:srgbClr val="00B050"/>
                </a:solidFill>
              </a:rPr>
              <a:t>9V power supply to the Vcc2 pin.</a:t>
            </a:r>
          </a:p>
          <a:p>
            <a:pPr marL="514350" indent="-514350">
              <a:buFont typeface="+mj-lt"/>
              <a:buAutoNum type="arabicParenR"/>
            </a:pPr>
            <a:r>
              <a:rPr lang="en-US" sz="2400" b="1" dirty="0"/>
              <a:t>Next</a:t>
            </a:r>
            <a:r>
              <a:rPr lang="en-US" sz="2400" dirty="0"/>
              <a:t>, we need to supply 5 Volts for the L293D’s logic circuitry. Connect </a:t>
            </a:r>
            <a:r>
              <a:rPr lang="en-US" sz="2400" dirty="0">
                <a:solidFill>
                  <a:srgbClr val="FF0000"/>
                </a:solidFill>
              </a:rPr>
              <a:t>Vcc1 pin to 5V output on </a:t>
            </a:r>
            <a:r>
              <a:rPr lang="en-US" sz="2400" dirty="0" err="1">
                <a:solidFill>
                  <a:srgbClr val="FF0000"/>
                </a:solidFill>
              </a:rPr>
              <a:t>Arduino</a:t>
            </a:r>
            <a:r>
              <a:rPr lang="en-US" sz="2400" dirty="0"/>
              <a:t>. Make sure you common all the grounds in the circuit.</a:t>
            </a:r>
          </a:p>
          <a:p>
            <a:pPr marL="514350" indent="-514350">
              <a:buFont typeface="+mj-lt"/>
              <a:buAutoNum type="arabicParenR"/>
            </a:pPr>
            <a:r>
              <a:rPr lang="en-US" sz="2400" dirty="0"/>
              <a:t>Now, the input and enable pins(ENA, IN1, IN2, IN3, IN4 and ENB) of the L293D IC are connected to six </a:t>
            </a:r>
            <a:r>
              <a:rPr lang="en-US" sz="2400" dirty="0" err="1"/>
              <a:t>Arduino</a:t>
            </a:r>
            <a:r>
              <a:rPr lang="en-US" sz="2400" dirty="0"/>
              <a:t> digital output pins(9, 8, 7, 5, 4 and 3). Note that the </a:t>
            </a:r>
            <a:r>
              <a:rPr lang="en-US" sz="2400" dirty="0" err="1"/>
              <a:t>Arduino</a:t>
            </a:r>
            <a:r>
              <a:rPr lang="en-US" sz="2400" dirty="0"/>
              <a:t> output </a:t>
            </a:r>
            <a:r>
              <a:rPr lang="en-US" sz="2400" dirty="0">
                <a:solidFill>
                  <a:srgbClr val="FF0000"/>
                </a:solidFill>
              </a:rPr>
              <a:t>pins 9 and 3 are both PWM-enabled</a:t>
            </a:r>
            <a:r>
              <a:rPr lang="en-US" sz="2400" dirty="0"/>
              <a:t>.</a:t>
            </a:r>
          </a:p>
          <a:p>
            <a:pPr marL="514350" indent="-514350">
              <a:buFont typeface="+mj-lt"/>
              <a:buAutoNum type="arabicParenR"/>
            </a:pPr>
            <a:r>
              <a:rPr lang="en-US" sz="2400" dirty="0"/>
              <a:t>Finally, connect </a:t>
            </a:r>
            <a:r>
              <a:rPr lang="en-US" sz="2400" dirty="0">
                <a:solidFill>
                  <a:srgbClr val="0070C0"/>
                </a:solidFill>
              </a:rPr>
              <a:t>one motor to across OUT1 &amp; OUT2 </a:t>
            </a:r>
            <a:r>
              <a:rPr lang="en-US" sz="2400" dirty="0"/>
              <a:t>and the </a:t>
            </a:r>
            <a:r>
              <a:rPr lang="en-US" sz="2400" dirty="0">
                <a:solidFill>
                  <a:srgbClr val="0070C0"/>
                </a:solidFill>
              </a:rPr>
              <a:t>other motor across OUT3 &amp; OUT4</a:t>
            </a:r>
            <a:r>
              <a:rPr lang="en-US" sz="2400" dirty="0"/>
              <a:t>. You can interchange your motor’s connections, technically, there is no right or wrong way.</a:t>
            </a:r>
            <a:endParaRPr lang="en-US" sz="2400" dirty="0">
              <a:solidFill>
                <a:srgbClr val="00B050"/>
              </a:solidFill>
            </a:endParaRPr>
          </a:p>
        </p:txBody>
      </p:sp>
    </p:spTree>
    <p:extLst>
      <p:ext uri="{BB962C8B-B14F-4D97-AF65-F5344CB8AC3E}">
        <p14:creationId xmlns:p14="http://schemas.microsoft.com/office/powerpoint/2010/main" val="3867521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2" descr="Kết quả hình ảnh cho L293D Motor Driver 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728" y="0"/>
            <a:ext cx="9717207" cy="6730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31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IC 74HC595 ..</a:t>
            </a:r>
          </a:p>
        </p:txBody>
      </p:sp>
      <p:sp>
        <p:nvSpPr>
          <p:cNvPr id="3" name="Content Placeholder 2"/>
          <p:cNvSpPr>
            <a:spLocks noGrp="1"/>
          </p:cNvSpPr>
          <p:nvPr>
            <p:ph idx="1"/>
          </p:nvPr>
        </p:nvSpPr>
        <p:spPr/>
        <p:txBody>
          <a:bodyPr>
            <a:normAutofit/>
          </a:bodyPr>
          <a:lstStyle/>
          <a:p>
            <a:r>
              <a:rPr lang="vi-VN" dirty="0"/>
              <a:t>Ví dụ nếu ta muốn truyền vào IC 1 byte tương đương 8 bit có giá trị là 5 thì các chân từ Q0 -&gt; Q7 sẽ có giá trị như sau:</a:t>
            </a:r>
            <a:endParaRPr lang="en-US" dirty="0"/>
          </a:p>
          <a:p>
            <a:endParaRPr lang="en-US" dirty="0"/>
          </a:p>
          <a:p>
            <a:endParaRPr lang="en-US" dirty="0"/>
          </a:p>
          <a:p>
            <a:endParaRPr lang="en-US" dirty="0"/>
          </a:p>
          <a:p>
            <a:endParaRPr lang="en-US" dirty="0"/>
          </a:p>
          <a:p>
            <a:r>
              <a:rPr lang="vi-VN" dirty="0"/>
              <a:t>Dựa vào đặc tính này ta </a:t>
            </a:r>
            <a:r>
              <a:rPr lang="vi-VN" b="1" dirty="0"/>
              <a:t>dễ dàng mở rộng số lượng chân cho Arduino</a:t>
            </a:r>
            <a:r>
              <a:rPr lang="vi-VN" dirty="0"/>
              <a:t>.</a:t>
            </a:r>
          </a:p>
          <a:p>
            <a:r>
              <a:rPr lang="vi-VN" dirty="0"/>
              <a:t>Arduino cung cấp hàm </a:t>
            </a:r>
            <a:r>
              <a:rPr lang="vi-VN" b="1" dirty="0"/>
              <a:t>shiftOut()</a:t>
            </a:r>
            <a:r>
              <a:rPr lang="vi-VN" dirty="0"/>
              <a:t> để thực hiện thao tác này</a:t>
            </a:r>
          </a:p>
          <a:p>
            <a:endParaRPr lang="en-US" dirty="0"/>
          </a:p>
        </p:txBody>
      </p:sp>
      <p:pic>
        <p:nvPicPr>
          <p:cNvPr id="2054" name="Picture 6" descr="ss_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7582" y="2753802"/>
            <a:ext cx="6401268" cy="1504299"/>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ular Callout 5"/>
          <p:cNvSpPr/>
          <p:nvPr/>
        </p:nvSpPr>
        <p:spPr>
          <a:xfrm>
            <a:off x="9703558" y="2453551"/>
            <a:ext cx="2223448" cy="1804550"/>
          </a:xfrm>
          <a:prstGeom prst="wedgeRoundRectCallout">
            <a:avLst>
              <a:gd name="adj1" fmla="val -35564"/>
              <a:gd name="adj2" fmla="val 147962"/>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marL="342900" indent="-342900" algn="ctr">
              <a:buFont typeface="Arial" panose="020B0604020202020204" pitchFamily="34" charset="0"/>
              <a:buChar char="•"/>
            </a:pPr>
            <a:r>
              <a:rPr lang="en-US" sz="2400" dirty="0" err="1"/>
              <a:t>Chốt</a:t>
            </a:r>
            <a:r>
              <a:rPr lang="en-US" sz="2400" dirty="0"/>
              <a:t> </a:t>
            </a:r>
            <a:r>
              <a:rPr lang="en-US" sz="2400" dirty="0" err="1"/>
              <a:t>lại</a:t>
            </a:r>
            <a:endParaRPr lang="en-US" sz="2400" dirty="0"/>
          </a:p>
          <a:p>
            <a:pPr marL="342900" indent="-342900" algn="ctr">
              <a:buFont typeface="Arial" panose="020B0604020202020204" pitchFamily="34" charset="0"/>
              <a:buChar char="•"/>
            </a:pPr>
            <a:r>
              <a:rPr lang="en-US" sz="2400" dirty="0" err="1"/>
              <a:t>ShiftOut</a:t>
            </a:r>
            <a:endParaRPr lang="en-US" sz="2400" dirty="0"/>
          </a:p>
          <a:p>
            <a:pPr marL="342900" indent="-342900" algn="ctr">
              <a:buFont typeface="Arial" panose="020B0604020202020204" pitchFamily="34" charset="0"/>
              <a:buChar char="•"/>
            </a:pPr>
            <a:r>
              <a:rPr lang="en-US" sz="2400" dirty="0" err="1"/>
              <a:t>Mở</a:t>
            </a:r>
            <a:r>
              <a:rPr lang="en-US" sz="2400" dirty="0"/>
              <a:t> </a:t>
            </a:r>
            <a:r>
              <a:rPr lang="en-US" sz="2400" dirty="0" err="1"/>
              <a:t>chốt</a:t>
            </a:r>
            <a:endParaRPr lang="en-US" sz="2400"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328C708-18FB-C921-4F8E-8BB13DC96407}"/>
                  </a:ext>
                </a:extLst>
              </p14:cNvPr>
              <p14:cNvContentPartPr/>
              <p14:nvPr/>
            </p14:nvContentPartPr>
            <p14:xfrm>
              <a:off x="4295880" y="5162400"/>
              <a:ext cx="1829160" cy="676800"/>
            </p14:xfrm>
          </p:contentPart>
        </mc:Choice>
        <mc:Fallback xmlns="">
          <p:pic>
            <p:nvPicPr>
              <p:cNvPr id="4" name="Ink 3">
                <a:extLst>
                  <a:ext uri="{FF2B5EF4-FFF2-40B4-BE49-F238E27FC236}">
                    <a16:creationId xmlns:a16="http://schemas.microsoft.com/office/drawing/2014/main" id="{B328C708-18FB-C921-4F8E-8BB13DC96407}"/>
                  </a:ext>
                </a:extLst>
              </p:cNvPr>
              <p:cNvPicPr/>
              <p:nvPr/>
            </p:nvPicPr>
            <p:blipFill>
              <a:blip r:embed="rId4"/>
              <a:stretch>
                <a:fillRect/>
              </a:stretch>
            </p:blipFill>
            <p:spPr>
              <a:xfrm>
                <a:off x="4280040" y="5099040"/>
                <a:ext cx="1860480" cy="803520"/>
              </a:xfrm>
              <a:prstGeom prst="rect">
                <a:avLst/>
              </a:prstGeom>
            </p:spPr>
          </p:pic>
        </mc:Fallback>
      </mc:AlternateContent>
    </p:spTree>
    <p:extLst>
      <p:ext uri="{BB962C8B-B14F-4D97-AF65-F5344CB8AC3E}">
        <p14:creationId xmlns:p14="http://schemas.microsoft.com/office/powerpoint/2010/main" val="15529845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rotWithShape="1">
          <a:blip r:embed="rId2"/>
          <a:srcRect r="30270" b="64975"/>
          <a:stretch/>
        </p:blipFill>
        <p:spPr>
          <a:xfrm>
            <a:off x="395785" y="202123"/>
            <a:ext cx="5295331" cy="2402006"/>
          </a:xfrm>
          <a:prstGeom prst="rect">
            <a:avLst/>
          </a:prstGeom>
          <a:ln w="12700">
            <a:solidFill>
              <a:srgbClr val="0080FF"/>
            </a:solidFill>
          </a:ln>
        </p:spPr>
      </p:pic>
      <p:pic>
        <p:nvPicPr>
          <p:cNvPr id="7" name="Picture 6"/>
          <p:cNvPicPr>
            <a:picLocks noChangeAspect="1"/>
          </p:cNvPicPr>
          <p:nvPr/>
        </p:nvPicPr>
        <p:blipFill rotWithShape="1">
          <a:blip r:embed="rId2"/>
          <a:srcRect t="37015" r="30270"/>
          <a:stretch/>
        </p:blipFill>
        <p:spPr>
          <a:xfrm>
            <a:off x="2057448" y="2384994"/>
            <a:ext cx="5295331" cy="4319516"/>
          </a:xfrm>
          <a:prstGeom prst="rect">
            <a:avLst/>
          </a:prstGeom>
          <a:ln>
            <a:solidFill>
              <a:srgbClr val="0080FF"/>
            </a:solidFill>
          </a:ln>
        </p:spPr>
      </p:pic>
      <p:pic>
        <p:nvPicPr>
          <p:cNvPr id="6" name="Picture 5"/>
          <p:cNvPicPr>
            <a:picLocks noChangeAspect="1"/>
          </p:cNvPicPr>
          <p:nvPr/>
        </p:nvPicPr>
        <p:blipFill>
          <a:blip r:embed="rId3"/>
          <a:stretch>
            <a:fillRect/>
          </a:stretch>
        </p:blipFill>
        <p:spPr>
          <a:xfrm>
            <a:off x="6719502" y="3547005"/>
            <a:ext cx="5076713" cy="2244978"/>
          </a:xfrm>
          <a:prstGeom prst="rect">
            <a:avLst/>
          </a:prstGeom>
          <a:ln>
            <a:solidFill>
              <a:srgbClr val="0080FF"/>
            </a:solidFill>
          </a:ln>
        </p:spPr>
      </p:pic>
    </p:spTree>
    <p:extLst>
      <p:ext uri="{BB962C8B-B14F-4D97-AF65-F5344CB8AC3E}">
        <p14:creationId xmlns:p14="http://schemas.microsoft.com/office/powerpoint/2010/main" val="32996847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4095" y="111113"/>
            <a:ext cx="7941833" cy="6330630"/>
          </a:xfrm>
          <a:prstGeom prst="rect">
            <a:avLst/>
          </a:prstGeom>
        </p:spPr>
      </p:pic>
      <p:pic>
        <p:nvPicPr>
          <p:cNvPr id="5" name="Picture 4"/>
          <p:cNvPicPr>
            <a:picLocks noChangeAspect="1"/>
          </p:cNvPicPr>
          <p:nvPr/>
        </p:nvPicPr>
        <p:blipFill>
          <a:blip r:embed="rId3"/>
          <a:stretch>
            <a:fillRect/>
          </a:stretch>
        </p:blipFill>
        <p:spPr>
          <a:xfrm>
            <a:off x="5060478" y="4461431"/>
            <a:ext cx="6801337" cy="2234324"/>
          </a:xfrm>
          <a:prstGeom prst="rect">
            <a:avLst/>
          </a:prstGeom>
          <a:ln>
            <a:solidFill>
              <a:srgbClr val="0080FF"/>
            </a:solidFill>
          </a:ln>
        </p:spPr>
      </p:pic>
    </p:spTree>
    <p:extLst>
      <p:ext uri="{BB962C8B-B14F-4D97-AF65-F5344CB8AC3E}">
        <p14:creationId xmlns:p14="http://schemas.microsoft.com/office/powerpoint/2010/main" val="6436300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64900" y="365125"/>
            <a:ext cx="8424258" cy="6469926"/>
          </a:xfrm>
          <a:prstGeom prst="rect">
            <a:avLst/>
          </a:prstGeom>
        </p:spPr>
      </p:pic>
      <p:pic>
        <p:nvPicPr>
          <p:cNvPr id="5" name="Picture 4"/>
          <p:cNvPicPr>
            <a:picLocks noChangeAspect="1"/>
          </p:cNvPicPr>
          <p:nvPr/>
        </p:nvPicPr>
        <p:blipFill>
          <a:blip r:embed="rId3"/>
          <a:stretch>
            <a:fillRect/>
          </a:stretch>
        </p:blipFill>
        <p:spPr>
          <a:xfrm>
            <a:off x="6105276" y="4540668"/>
            <a:ext cx="7989578" cy="2294383"/>
          </a:xfrm>
          <a:prstGeom prst="rect">
            <a:avLst/>
          </a:prstGeom>
          <a:ln>
            <a:solidFill>
              <a:srgbClr val="0080FF"/>
            </a:solidFill>
          </a:ln>
        </p:spPr>
      </p:pic>
    </p:spTree>
    <p:extLst>
      <p:ext uri="{BB962C8B-B14F-4D97-AF65-F5344CB8AC3E}">
        <p14:creationId xmlns:p14="http://schemas.microsoft.com/office/powerpoint/2010/main" val="345440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3957-1B81-830E-A870-C82AB526F668}"/>
              </a:ext>
            </a:extLst>
          </p:cNvPr>
          <p:cNvSpPr>
            <a:spLocks noGrp="1"/>
          </p:cNvSpPr>
          <p:nvPr>
            <p:ph type="title"/>
          </p:nvPr>
        </p:nvSpPr>
        <p:spPr/>
        <p:txBody>
          <a:bodyPr/>
          <a:lstStyle/>
          <a:p>
            <a:r>
              <a:rPr lang="en-US"/>
              <a:t>Động cơ Servo</a:t>
            </a:r>
            <a:endParaRPr lang="vi-VN"/>
          </a:p>
        </p:txBody>
      </p:sp>
      <p:sp>
        <p:nvSpPr>
          <p:cNvPr id="3" name="Content Placeholder 2">
            <a:extLst>
              <a:ext uri="{FF2B5EF4-FFF2-40B4-BE49-F238E27FC236}">
                <a16:creationId xmlns:a16="http://schemas.microsoft.com/office/drawing/2014/main" id="{43CA2BBC-FCB5-398C-A2F5-EA48D98DCB02}"/>
              </a:ext>
            </a:extLst>
          </p:cNvPr>
          <p:cNvSpPr>
            <a:spLocks noGrp="1"/>
          </p:cNvSpPr>
          <p:nvPr>
            <p:ph idx="1"/>
          </p:nvPr>
        </p:nvSpPr>
        <p:spPr>
          <a:xfrm>
            <a:off x="838200" y="1446496"/>
            <a:ext cx="5033211" cy="4856846"/>
          </a:xfrm>
        </p:spPr>
        <p:txBody>
          <a:bodyPr/>
          <a:lstStyle/>
          <a:p>
            <a:r>
              <a:rPr lang="en-US"/>
              <a:t>Thư viện:</a:t>
            </a:r>
          </a:p>
          <a:p>
            <a:pPr marL="0" indent="0">
              <a:buNone/>
            </a:pPr>
            <a:r>
              <a:rPr lang="en-US"/>
              <a:t>    #include&lt;Servo.h&gt;</a:t>
            </a:r>
          </a:p>
          <a:p>
            <a:r>
              <a:rPr lang="en-US"/>
              <a:t>Khai báo biến</a:t>
            </a:r>
          </a:p>
          <a:p>
            <a:pPr marL="0" indent="0">
              <a:buNone/>
            </a:pPr>
            <a:r>
              <a:rPr lang="en-US"/>
              <a:t>     </a:t>
            </a:r>
            <a:r>
              <a:rPr lang="en-US" b="1"/>
              <a:t>Servo</a:t>
            </a:r>
            <a:r>
              <a:rPr lang="en-US"/>
              <a:t> </a:t>
            </a:r>
            <a:r>
              <a:rPr lang="en-US">
                <a:solidFill>
                  <a:srgbClr val="FF0000"/>
                </a:solidFill>
              </a:rPr>
              <a:t>dongcoServo1</a:t>
            </a:r>
          </a:p>
          <a:p>
            <a:r>
              <a:rPr lang="en-US"/>
              <a:t>Gắn ở cổng nào của Arduino</a:t>
            </a:r>
          </a:p>
          <a:p>
            <a:pPr marL="0" indent="0">
              <a:buNone/>
            </a:pPr>
            <a:r>
              <a:rPr lang="en-US"/>
              <a:t>   </a:t>
            </a:r>
            <a:r>
              <a:rPr lang="en-US">
                <a:solidFill>
                  <a:srgbClr val="FF0000"/>
                </a:solidFill>
              </a:rPr>
              <a:t>dongcoServo1.</a:t>
            </a:r>
            <a:r>
              <a:rPr lang="en-US" b="1">
                <a:solidFill>
                  <a:srgbClr val="C00000"/>
                </a:solidFill>
              </a:rPr>
              <a:t>attatch</a:t>
            </a:r>
            <a:r>
              <a:rPr lang="en-US">
                <a:solidFill>
                  <a:srgbClr val="FF0000"/>
                </a:solidFill>
              </a:rPr>
              <a:t>(cổng)</a:t>
            </a:r>
          </a:p>
          <a:p>
            <a:pPr marL="0" indent="0">
              <a:buNone/>
            </a:pPr>
            <a:endParaRPr lang="en-US"/>
          </a:p>
          <a:p>
            <a:r>
              <a:rPr lang="en-US"/>
              <a:t>Quay một góc X</a:t>
            </a:r>
          </a:p>
          <a:p>
            <a:pPr marL="0" indent="0">
              <a:buNone/>
            </a:pPr>
            <a:r>
              <a:rPr lang="en-US"/>
              <a:t>    </a:t>
            </a:r>
            <a:r>
              <a:rPr lang="en-US">
                <a:solidFill>
                  <a:srgbClr val="FF0000"/>
                </a:solidFill>
              </a:rPr>
              <a:t>dongcoServo1.</a:t>
            </a:r>
            <a:r>
              <a:rPr lang="en-US" b="1">
                <a:solidFill>
                  <a:srgbClr val="C00000"/>
                </a:solidFill>
              </a:rPr>
              <a:t>write</a:t>
            </a:r>
            <a:r>
              <a:rPr lang="en-US">
                <a:solidFill>
                  <a:srgbClr val="FF0000"/>
                </a:solidFill>
              </a:rPr>
              <a:t>(</a:t>
            </a:r>
            <a:r>
              <a:rPr lang="en-US">
                <a:solidFill>
                  <a:schemeClr val="tx1">
                    <a:lumMod val="50000"/>
                    <a:lumOff val="50000"/>
                  </a:schemeClr>
                </a:solidFill>
              </a:rPr>
              <a:t>x</a:t>
            </a:r>
            <a:r>
              <a:rPr lang="en-US">
                <a:solidFill>
                  <a:srgbClr val="FF0000"/>
                </a:solidFill>
              </a:rPr>
              <a:t>)</a:t>
            </a:r>
            <a:endParaRPr lang="vi-VN"/>
          </a:p>
        </p:txBody>
      </p:sp>
      <p:pic>
        <p:nvPicPr>
          <p:cNvPr id="1028" name="Picture 4" descr="Servo Motor">
            <a:extLst>
              <a:ext uri="{FF2B5EF4-FFF2-40B4-BE49-F238E27FC236}">
                <a16:creationId xmlns:a16="http://schemas.microsoft.com/office/drawing/2014/main" id="{1A3C27E0-7C17-6463-9DAE-29AEF6A074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1159" y="1255295"/>
            <a:ext cx="5292641" cy="5370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5572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24E5-1DB7-9328-96A1-E17135C3A6F9}"/>
              </a:ext>
            </a:extLst>
          </p:cNvPr>
          <p:cNvSpPr>
            <a:spLocks noGrp="1"/>
          </p:cNvSpPr>
          <p:nvPr>
            <p:ph type="title"/>
          </p:nvPr>
        </p:nvSpPr>
        <p:spPr/>
        <p:txBody>
          <a:bodyPr/>
          <a:lstStyle/>
          <a:p>
            <a:r>
              <a:rPr lang="en-US"/>
              <a:t>Ví dụ</a:t>
            </a:r>
            <a:endParaRPr lang="vi-VN"/>
          </a:p>
        </p:txBody>
      </p:sp>
      <p:pic>
        <p:nvPicPr>
          <p:cNvPr id="5" name="Picture 4">
            <a:extLst>
              <a:ext uri="{FF2B5EF4-FFF2-40B4-BE49-F238E27FC236}">
                <a16:creationId xmlns:a16="http://schemas.microsoft.com/office/drawing/2014/main" id="{CAD2B888-BB83-E0B3-9E78-691357F59C6D}"/>
              </a:ext>
            </a:extLst>
          </p:cNvPr>
          <p:cNvPicPr>
            <a:picLocks noChangeAspect="1"/>
          </p:cNvPicPr>
          <p:nvPr/>
        </p:nvPicPr>
        <p:blipFill>
          <a:blip r:embed="rId2"/>
          <a:stretch>
            <a:fillRect/>
          </a:stretch>
        </p:blipFill>
        <p:spPr>
          <a:xfrm>
            <a:off x="518432" y="1613392"/>
            <a:ext cx="11360646" cy="4514691"/>
          </a:xfrm>
          <a:prstGeom prst="rect">
            <a:avLst/>
          </a:prstGeom>
        </p:spPr>
      </p:pic>
    </p:spTree>
    <p:extLst>
      <p:ext uri="{BB962C8B-B14F-4D97-AF65-F5344CB8AC3E}">
        <p14:creationId xmlns:p14="http://schemas.microsoft.com/office/powerpoint/2010/main" val="20276055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Làm việc với Quang trở</a:t>
            </a:r>
          </a:p>
        </p:txBody>
      </p:sp>
      <p:pic>
        <p:nvPicPr>
          <p:cNvPr id="2050" name="Picture 2" descr="https://diy.waziup.io/sensors/light/img/ldr-arduin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687" y="1766979"/>
            <a:ext cx="4657725" cy="39575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DB9D841-6555-4C6B-829D-DE719A010F44}"/>
              </a:ext>
            </a:extLst>
          </p:cNvPr>
          <p:cNvSpPr txBox="1"/>
          <p:nvPr/>
        </p:nvSpPr>
        <p:spPr>
          <a:xfrm>
            <a:off x="813687" y="5786"/>
            <a:ext cx="6093500" cy="400110"/>
          </a:xfrm>
          <a:prstGeom prst="rect">
            <a:avLst/>
          </a:prstGeom>
          <a:noFill/>
        </p:spPr>
        <p:txBody>
          <a:bodyPr wrap="square">
            <a:spAutoFit/>
          </a:bodyPr>
          <a:lstStyle/>
          <a:p>
            <a:r>
              <a:rPr lang="en-US" sz="2000"/>
              <a:t>2.3. Các hàm Vào/Ra cơ bản</a:t>
            </a:r>
            <a:endParaRPr lang="vi-VN" sz="2000"/>
          </a:p>
        </p:txBody>
      </p:sp>
      <p:sp>
        <p:nvSpPr>
          <p:cNvPr id="8" name="TextBox 7">
            <a:extLst>
              <a:ext uri="{FF2B5EF4-FFF2-40B4-BE49-F238E27FC236}">
                <a16:creationId xmlns:a16="http://schemas.microsoft.com/office/drawing/2014/main" id="{1DF3FC1A-075D-4A30-B0E5-BFC53904E0B7}"/>
              </a:ext>
            </a:extLst>
          </p:cNvPr>
          <p:cNvSpPr txBox="1"/>
          <p:nvPr/>
        </p:nvSpPr>
        <p:spPr>
          <a:xfrm>
            <a:off x="5918201" y="2248697"/>
            <a:ext cx="6043176" cy="830997"/>
          </a:xfrm>
          <a:prstGeom prst="rect">
            <a:avLst/>
          </a:prstGeom>
          <a:noFill/>
        </p:spPr>
        <p:txBody>
          <a:bodyPr wrap="square" rtlCol="0">
            <a:spAutoFit/>
          </a:bodyPr>
          <a:lstStyle/>
          <a:p>
            <a:pPr marL="342900" indent="-342900">
              <a:buFont typeface="Arial" panose="020B0604020202020204" pitchFamily="34" charset="0"/>
              <a:buChar char="•"/>
            </a:pPr>
            <a:r>
              <a:rPr lang="en-US" sz="2400">
                <a:solidFill>
                  <a:srgbClr val="FF0000"/>
                </a:solidFill>
              </a:rPr>
              <a:t>Output value</a:t>
            </a:r>
            <a:r>
              <a:rPr lang="en-US" sz="2400"/>
              <a:t>:  0 – 1023</a:t>
            </a:r>
          </a:p>
          <a:p>
            <a:pPr marL="342900" indent="-342900">
              <a:buFont typeface="Arial" panose="020B0604020202020204" pitchFamily="34" charset="0"/>
              <a:buChar char="•"/>
            </a:pPr>
            <a:endParaRPr lang="en-US" sz="2400"/>
          </a:p>
        </p:txBody>
      </p:sp>
      <p:sp>
        <p:nvSpPr>
          <p:cNvPr id="9" name="TextBox 8">
            <a:extLst>
              <a:ext uri="{FF2B5EF4-FFF2-40B4-BE49-F238E27FC236}">
                <a16:creationId xmlns:a16="http://schemas.microsoft.com/office/drawing/2014/main" id="{A61D04B7-0F26-4CDA-8D58-4AE03C8C0FA1}"/>
              </a:ext>
            </a:extLst>
          </p:cNvPr>
          <p:cNvSpPr txBox="1"/>
          <p:nvPr/>
        </p:nvSpPr>
        <p:spPr>
          <a:xfrm>
            <a:off x="5959887" y="2955869"/>
            <a:ext cx="6043176" cy="1938992"/>
          </a:xfrm>
          <a:prstGeom prst="rect">
            <a:avLst/>
          </a:prstGeom>
          <a:noFill/>
        </p:spPr>
        <p:txBody>
          <a:bodyPr wrap="square" rtlCol="0">
            <a:spAutoFit/>
          </a:bodyPr>
          <a:lstStyle/>
          <a:p>
            <a:pPr marL="342900" indent="-342900">
              <a:buFont typeface="Arial" panose="020B0604020202020204" pitchFamily="34" charset="0"/>
              <a:buChar char="•"/>
            </a:pPr>
            <a:r>
              <a:rPr lang="en-US" sz="2400">
                <a:solidFill>
                  <a:srgbClr val="FF0000"/>
                </a:solidFill>
              </a:rPr>
              <a:t>Lập trình</a:t>
            </a:r>
          </a:p>
          <a:p>
            <a:pPr marL="914400" lvl="1" indent="-457200">
              <a:buFont typeface="+mj-lt"/>
              <a:buAutoNum type="arabicParenR"/>
            </a:pPr>
            <a:r>
              <a:rPr lang="en-US" sz="2400"/>
              <a:t>Đọc chân A0  cất vào biến </a:t>
            </a:r>
            <a:r>
              <a:rPr lang="en-US" sz="2400" b="1">
                <a:solidFill>
                  <a:srgbClr val="FF0000"/>
                </a:solidFill>
              </a:rPr>
              <a:t>X</a:t>
            </a:r>
          </a:p>
          <a:p>
            <a:pPr marL="914400" lvl="1" indent="-457200">
              <a:buFont typeface="+mj-lt"/>
              <a:buAutoNum type="arabicParenR"/>
            </a:pPr>
            <a:r>
              <a:rPr lang="en-US" sz="2400">
                <a:solidFill>
                  <a:srgbClr val="FF0000"/>
                </a:solidFill>
              </a:rPr>
              <a:t>Xử lý X</a:t>
            </a:r>
          </a:p>
          <a:p>
            <a:pPr lvl="1"/>
            <a:r>
              <a:rPr lang="en-US" sz="2400">
                <a:solidFill>
                  <a:srgbClr val="FF0000"/>
                </a:solidFill>
              </a:rPr>
              <a:t> </a:t>
            </a:r>
            <a:r>
              <a:rPr lang="en-US" sz="2400">
                <a:solidFill>
                  <a:schemeClr val="tx1">
                    <a:lumMod val="95000"/>
                    <a:lumOff val="5000"/>
                  </a:schemeClr>
                </a:solidFill>
              </a:rPr>
              <a:t>Ví dụ: </a:t>
            </a:r>
            <a:r>
              <a:rPr lang="en-US" sz="2400">
                <a:solidFill>
                  <a:srgbClr val="FF0000"/>
                </a:solidFill>
              </a:rPr>
              <a:t>Nếu X&lt;512 Thì Sáng đèn</a:t>
            </a:r>
          </a:p>
          <a:p>
            <a:pPr lvl="1"/>
            <a:r>
              <a:rPr lang="en-US" sz="2400">
                <a:solidFill>
                  <a:srgbClr val="FF0000"/>
                </a:solidFill>
              </a:rPr>
              <a:t>             ngược lại thì Tắt đèn</a:t>
            </a:r>
          </a:p>
        </p:txBody>
      </p:sp>
    </p:spTree>
    <p:extLst>
      <p:ext uri="{BB962C8B-B14F-4D97-AF65-F5344CB8AC3E}">
        <p14:creationId xmlns:p14="http://schemas.microsoft.com/office/powerpoint/2010/main" val="3309488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5.  Điều khiển độ sáng của Led qua chiết áp</a:t>
            </a:r>
          </a:p>
        </p:txBody>
      </p:sp>
      <p:sp>
        <p:nvSpPr>
          <p:cNvPr id="3" name="Content Placeholder 2"/>
          <p:cNvSpPr>
            <a:spLocks noGrp="1"/>
          </p:cNvSpPr>
          <p:nvPr>
            <p:ph idx="1"/>
          </p:nvPr>
        </p:nvSpPr>
        <p:spPr/>
        <p:txBody>
          <a:bodyPr/>
          <a:lstStyle/>
          <a:p>
            <a:r>
              <a:rPr lang="en-US" b="1"/>
              <a:t>Mô tả: </a:t>
            </a:r>
            <a:r>
              <a:rPr lang="en-US"/>
              <a:t>Hệ thống nhúng được thiết kế để cho phép điều khiển độ sáng của Led (pin 9) thông qua một biến trở (gắn ở chân A0)</a:t>
            </a:r>
          </a:p>
          <a:p>
            <a:endParaRPr lang="en-US"/>
          </a:p>
        </p:txBody>
      </p:sp>
      <p:pic>
        <p:nvPicPr>
          <p:cNvPr id="1026" name="Picture 2" descr="Biến trở là gì? Điện trở là gì? Cách đấu dây biến trở với PLC"/>
          <p:cNvPicPr>
            <a:picLocks noChangeAspect="1" noChangeArrowheads="1"/>
          </p:cNvPicPr>
          <p:nvPr/>
        </p:nvPicPr>
        <p:blipFill rotWithShape="1">
          <a:blip r:embed="rId2">
            <a:extLst>
              <a:ext uri="{28A0092B-C50C-407E-A947-70E740481C1C}">
                <a14:useLocalDpi xmlns:a14="http://schemas.microsoft.com/office/drawing/2010/main" val="0"/>
              </a:ext>
            </a:extLst>
          </a:blip>
          <a:srcRect r="8476"/>
          <a:stretch/>
        </p:blipFill>
        <p:spPr bwMode="auto">
          <a:xfrm>
            <a:off x="1570902" y="2340073"/>
            <a:ext cx="4175156" cy="31389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Điều Khiển Âm Lượng Nổi B10k Potentiometer Quay - Buy Chiết Áp Âm Lượng  Stereo,Chiết Áp Quay Điều Khiển,Chiết Áp B10k Product on Alibaba.com"/>
          <p:cNvPicPr>
            <a:picLocks noChangeAspect="1" noChangeArrowheads="1"/>
          </p:cNvPicPr>
          <p:nvPr/>
        </p:nvPicPr>
        <p:blipFill rotWithShape="1">
          <a:blip r:embed="rId3">
            <a:extLst>
              <a:ext uri="{28A0092B-C50C-407E-A947-70E740481C1C}">
                <a14:useLocalDpi xmlns:a14="http://schemas.microsoft.com/office/drawing/2010/main" val="0"/>
              </a:ext>
            </a:extLst>
          </a:blip>
          <a:srcRect l="12965" t="5123" r="17029" b="3954"/>
          <a:stretch/>
        </p:blipFill>
        <p:spPr bwMode="auto">
          <a:xfrm>
            <a:off x="268080" y="3112014"/>
            <a:ext cx="1228106" cy="15950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337711" y="2884646"/>
            <a:ext cx="5016089" cy="830997"/>
          </a:xfrm>
          <a:prstGeom prst="rect">
            <a:avLst/>
          </a:prstGeom>
          <a:noFill/>
        </p:spPr>
        <p:txBody>
          <a:bodyPr wrap="square" rtlCol="0">
            <a:spAutoFit/>
          </a:bodyPr>
          <a:lstStyle/>
          <a:p>
            <a:pPr marL="342900" indent="-342900">
              <a:buFont typeface="Arial" panose="020B0604020202020204" pitchFamily="34" charset="0"/>
              <a:buChar char="•"/>
            </a:pPr>
            <a:r>
              <a:rPr lang="en-US" sz="2400">
                <a:solidFill>
                  <a:srgbClr val="FF0000"/>
                </a:solidFill>
              </a:rPr>
              <a:t>Output value (V</a:t>
            </a:r>
            <a:r>
              <a:rPr lang="en-US" sz="2400" baseline="-25000">
                <a:solidFill>
                  <a:srgbClr val="FF0000"/>
                </a:solidFill>
              </a:rPr>
              <a:t>out</a:t>
            </a:r>
            <a:r>
              <a:rPr lang="en-US" sz="2400">
                <a:solidFill>
                  <a:srgbClr val="FF0000"/>
                </a:solidFill>
              </a:rPr>
              <a:t>)</a:t>
            </a:r>
            <a:r>
              <a:rPr lang="en-US" sz="2400"/>
              <a:t>:  0 – 1023</a:t>
            </a:r>
          </a:p>
          <a:p>
            <a:pPr marL="342900" indent="-342900">
              <a:buFont typeface="Arial" panose="020B0604020202020204" pitchFamily="34" charset="0"/>
              <a:buChar char="•"/>
            </a:pPr>
            <a:endParaRPr lang="en-US" sz="2400"/>
          </a:p>
        </p:txBody>
      </p:sp>
      <p:sp>
        <p:nvSpPr>
          <p:cNvPr id="7" name="TextBox 6"/>
          <p:cNvSpPr txBox="1"/>
          <p:nvPr/>
        </p:nvSpPr>
        <p:spPr>
          <a:xfrm>
            <a:off x="6316178" y="3634244"/>
            <a:ext cx="5016089" cy="2308324"/>
          </a:xfrm>
          <a:prstGeom prst="rect">
            <a:avLst/>
          </a:prstGeom>
          <a:noFill/>
        </p:spPr>
        <p:txBody>
          <a:bodyPr wrap="square" rtlCol="0">
            <a:spAutoFit/>
          </a:bodyPr>
          <a:lstStyle/>
          <a:p>
            <a:pPr marL="342900" indent="-342900">
              <a:buFont typeface="Arial" panose="020B0604020202020204" pitchFamily="34" charset="0"/>
              <a:buChar char="•"/>
            </a:pPr>
            <a:r>
              <a:rPr lang="en-US" sz="2400">
                <a:solidFill>
                  <a:srgbClr val="FF0000"/>
                </a:solidFill>
              </a:rPr>
              <a:t>Lập trình</a:t>
            </a:r>
          </a:p>
          <a:p>
            <a:pPr marL="914400" lvl="1" indent="-457200">
              <a:buFont typeface="+mj-lt"/>
              <a:buAutoNum type="arabicParenR"/>
            </a:pPr>
            <a:r>
              <a:rPr lang="en-US" sz="2400"/>
              <a:t>Đọc chân A0  cất vào biến </a:t>
            </a:r>
            <a:r>
              <a:rPr lang="en-US" sz="2400" b="1">
                <a:solidFill>
                  <a:srgbClr val="FF0000"/>
                </a:solidFill>
              </a:rPr>
              <a:t>X</a:t>
            </a:r>
          </a:p>
          <a:p>
            <a:pPr marL="914400" lvl="1" indent="-457200">
              <a:buFont typeface="+mj-lt"/>
              <a:buAutoNum type="arabicParenR"/>
            </a:pPr>
            <a:r>
              <a:rPr lang="en-US" sz="2400"/>
              <a:t>Ánh xạ dải giá trị [0..1023] -&gt; </a:t>
            </a:r>
            <a:br>
              <a:rPr lang="en-US" sz="2400"/>
            </a:br>
            <a:r>
              <a:rPr lang="en-US" sz="2400"/>
              <a:t>sang độ sáng [0..255]  để xuất ra chân PWM số 9</a:t>
            </a:r>
          </a:p>
          <a:p>
            <a:pPr marL="342900" indent="-342900">
              <a:buFont typeface="Arial" panose="020B0604020202020204" pitchFamily="34" charset="0"/>
              <a:buChar char="•"/>
            </a:pPr>
            <a:endParaRPr lang="en-US" sz="2400"/>
          </a:p>
        </p:txBody>
      </p:sp>
      <p:sp>
        <p:nvSpPr>
          <p:cNvPr id="4" name="Rectangle 3"/>
          <p:cNvSpPr/>
          <p:nvPr/>
        </p:nvSpPr>
        <p:spPr>
          <a:xfrm>
            <a:off x="6096000" y="5718725"/>
            <a:ext cx="5156668" cy="369332"/>
          </a:xfrm>
          <a:prstGeom prst="rect">
            <a:avLst/>
          </a:prstGeom>
        </p:spPr>
        <p:txBody>
          <a:bodyPr wrap="none">
            <a:spAutoFit/>
          </a:bodyPr>
          <a:lstStyle/>
          <a:p>
            <a:r>
              <a:rPr lang="en-US">
                <a:solidFill>
                  <a:schemeClr val="accent2">
                    <a:lumMod val="75000"/>
                  </a:schemeClr>
                </a:solidFill>
              </a:rPr>
              <a:t>brightness=</a:t>
            </a:r>
            <a:r>
              <a:rPr lang="nn-NO">
                <a:solidFill>
                  <a:schemeClr val="accent2">
                    <a:lumMod val="75000"/>
                  </a:schemeClr>
                </a:solidFill>
              </a:rPr>
              <a:t> </a:t>
            </a:r>
            <a:r>
              <a:rPr lang="nn-NO">
                <a:solidFill>
                  <a:srgbClr val="0080FF"/>
                </a:solidFill>
              </a:rPr>
              <a:t>map</a:t>
            </a:r>
            <a:r>
              <a:rPr lang="nn-NO">
                <a:solidFill>
                  <a:schemeClr val="accent2">
                    <a:lumMod val="75000"/>
                  </a:schemeClr>
                </a:solidFill>
              </a:rPr>
              <a:t>( giá trị đọc được </a:t>
            </a:r>
            <a:r>
              <a:rPr lang="nn-NO" b="1">
                <a:solidFill>
                  <a:srgbClr val="FF0000"/>
                </a:solidFill>
              </a:rPr>
              <a:t>X</a:t>
            </a:r>
            <a:r>
              <a:rPr lang="nn-NO">
                <a:solidFill>
                  <a:schemeClr val="accent2">
                    <a:lumMod val="75000"/>
                  </a:schemeClr>
                </a:solidFill>
              </a:rPr>
              <a:t>, </a:t>
            </a:r>
            <a:r>
              <a:rPr lang="nn-NO">
                <a:solidFill>
                  <a:srgbClr val="0080FF"/>
                </a:solidFill>
              </a:rPr>
              <a:t>0, 1023</a:t>
            </a:r>
            <a:r>
              <a:rPr lang="nn-NO">
                <a:solidFill>
                  <a:schemeClr val="accent2">
                    <a:lumMod val="75000"/>
                  </a:schemeClr>
                </a:solidFill>
              </a:rPr>
              <a:t>, 0, 255);</a:t>
            </a:r>
            <a:endParaRPr lang="en-US"/>
          </a:p>
        </p:txBody>
      </p:sp>
      <p:sp>
        <p:nvSpPr>
          <p:cNvPr id="9" name="TextBox 8">
            <a:extLst>
              <a:ext uri="{FF2B5EF4-FFF2-40B4-BE49-F238E27FC236}">
                <a16:creationId xmlns:a16="http://schemas.microsoft.com/office/drawing/2014/main" id="{C1BC2C8F-723E-4B84-B7F6-78FDED7BED2E}"/>
              </a:ext>
            </a:extLst>
          </p:cNvPr>
          <p:cNvSpPr txBox="1"/>
          <p:nvPr/>
        </p:nvSpPr>
        <p:spPr>
          <a:xfrm>
            <a:off x="813687" y="5786"/>
            <a:ext cx="6093500" cy="400110"/>
          </a:xfrm>
          <a:prstGeom prst="rect">
            <a:avLst/>
          </a:prstGeom>
          <a:noFill/>
        </p:spPr>
        <p:txBody>
          <a:bodyPr wrap="square">
            <a:spAutoFit/>
          </a:bodyPr>
          <a:lstStyle/>
          <a:p>
            <a:r>
              <a:rPr lang="en-US" sz="2000"/>
              <a:t>2.3. Các hàm Vào/Ra cơ bản</a:t>
            </a:r>
            <a:endParaRPr lang="vi-VN" sz="2000"/>
          </a:p>
        </p:txBody>
      </p:sp>
    </p:spTree>
    <p:extLst>
      <p:ext uri="{BB962C8B-B14F-4D97-AF65-F5344CB8AC3E}">
        <p14:creationId xmlns:p14="http://schemas.microsoft.com/office/powerpoint/2010/main" val="446061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5.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38995" y="1758156"/>
            <a:ext cx="10714009" cy="4486275"/>
          </a:xfrm>
          <a:prstGeom prst="rect">
            <a:avLst/>
          </a:prstGeom>
        </p:spPr>
      </p:pic>
      <p:sp>
        <p:nvSpPr>
          <p:cNvPr id="5" name="TextBox 4">
            <a:extLst>
              <a:ext uri="{FF2B5EF4-FFF2-40B4-BE49-F238E27FC236}">
                <a16:creationId xmlns:a16="http://schemas.microsoft.com/office/drawing/2014/main" id="{6D32256D-DCE9-4F30-811C-0029A756BB42}"/>
              </a:ext>
            </a:extLst>
          </p:cNvPr>
          <p:cNvSpPr txBox="1"/>
          <p:nvPr/>
        </p:nvSpPr>
        <p:spPr>
          <a:xfrm>
            <a:off x="813687" y="5786"/>
            <a:ext cx="6093500" cy="400110"/>
          </a:xfrm>
          <a:prstGeom prst="rect">
            <a:avLst/>
          </a:prstGeom>
          <a:noFill/>
        </p:spPr>
        <p:txBody>
          <a:bodyPr wrap="square">
            <a:spAutoFit/>
          </a:bodyPr>
          <a:lstStyle/>
          <a:p>
            <a:r>
              <a:rPr lang="en-US" sz="2000"/>
              <a:t>2.3. Các hàm Vào/Ra cơ bản</a:t>
            </a:r>
            <a:endParaRPr lang="vi-VN" sz="2000"/>
          </a:p>
        </p:txBody>
      </p:sp>
    </p:spTree>
    <p:extLst>
      <p:ext uri="{BB962C8B-B14F-4D97-AF65-F5344CB8AC3E}">
        <p14:creationId xmlns:p14="http://schemas.microsoft.com/office/powerpoint/2010/main" val="19662241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Cảm biến khoảng cách/ cảm biến siêu âm</a:t>
            </a:r>
          </a:p>
        </p:txBody>
      </p:sp>
      <p:sp>
        <p:nvSpPr>
          <p:cNvPr id="3" name="Content Placeholder 2"/>
          <p:cNvSpPr>
            <a:spLocks noGrp="1"/>
          </p:cNvSpPr>
          <p:nvPr>
            <p:ph idx="1"/>
          </p:nvPr>
        </p:nvSpPr>
        <p:spPr/>
        <p:txBody>
          <a:bodyPr/>
          <a:lstStyle/>
          <a:p>
            <a:r>
              <a:rPr lang="en-US">
                <a:hlinkClick r:id="rId2"/>
              </a:rPr>
              <a:t>Ultrasonic Distance Sensor - HC-SR04</a:t>
            </a:r>
            <a:endParaRPr lang="en-US"/>
          </a:p>
        </p:txBody>
      </p:sp>
      <p:pic>
        <p:nvPicPr>
          <p:cNvPr id="3076" name="Picture 4" descr="Ultrasonic Sensor HC SR04 Pin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798" y="2471207"/>
            <a:ext cx="4636625" cy="306017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Ultrasonic Sensor Work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777923"/>
            <a:ext cx="4909936" cy="2997843"/>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7037408" y="3289061"/>
            <a:ext cx="2384384" cy="3133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037408" y="4577810"/>
            <a:ext cx="2500131" cy="50928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412375" y="3252488"/>
            <a:ext cx="625033" cy="91440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6348239" y="4280657"/>
            <a:ext cx="689169" cy="80643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178685" y="5992296"/>
            <a:ext cx="4769254" cy="369332"/>
          </a:xfrm>
          <a:prstGeom prst="rect">
            <a:avLst/>
          </a:prstGeom>
        </p:spPr>
        <p:txBody>
          <a:bodyPr wrap="none">
            <a:spAutoFit/>
          </a:bodyPr>
          <a:lstStyle/>
          <a:p>
            <a:r>
              <a:rPr lang="en-US" b="1">
                <a:solidFill>
                  <a:srgbClr val="555555"/>
                </a:solidFill>
                <a:latin typeface="Roboto"/>
              </a:rPr>
              <a:t>Distance= (travel time/2) * speed of sound</a:t>
            </a:r>
            <a:endParaRPr lang="en-US" b="1"/>
          </a:p>
        </p:txBody>
      </p:sp>
      <p:sp>
        <p:nvSpPr>
          <p:cNvPr id="19" name="Rectangle 18"/>
          <p:cNvSpPr/>
          <p:nvPr/>
        </p:nvSpPr>
        <p:spPr>
          <a:xfrm>
            <a:off x="7268151" y="5964747"/>
            <a:ext cx="3651384" cy="369332"/>
          </a:xfrm>
          <a:prstGeom prst="rect">
            <a:avLst/>
          </a:prstGeom>
        </p:spPr>
        <p:txBody>
          <a:bodyPr wrap="none">
            <a:spAutoFit/>
          </a:bodyPr>
          <a:lstStyle/>
          <a:p>
            <a:r>
              <a:rPr lang="en-US" b="1">
                <a:solidFill>
                  <a:srgbClr val="555555"/>
                </a:solidFill>
                <a:latin typeface="Roboto"/>
              </a:rPr>
              <a:t>Speed of Sound in Air (340 m/s)</a:t>
            </a:r>
            <a:endParaRPr lang="en-US"/>
          </a:p>
        </p:txBody>
      </p:sp>
      <p:sp>
        <p:nvSpPr>
          <p:cNvPr id="12" name="TextBox 11">
            <a:extLst>
              <a:ext uri="{FF2B5EF4-FFF2-40B4-BE49-F238E27FC236}">
                <a16:creationId xmlns:a16="http://schemas.microsoft.com/office/drawing/2014/main" id="{9B33F3B8-EBC8-41E9-8D5E-7DB2416397CB}"/>
              </a:ext>
            </a:extLst>
          </p:cNvPr>
          <p:cNvSpPr txBox="1"/>
          <p:nvPr/>
        </p:nvSpPr>
        <p:spPr>
          <a:xfrm>
            <a:off x="813687" y="5786"/>
            <a:ext cx="6093500" cy="400110"/>
          </a:xfrm>
          <a:prstGeom prst="rect">
            <a:avLst/>
          </a:prstGeom>
          <a:noFill/>
        </p:spPr>
        <p:txBody>
          <a:bodyPr wrap="square">
            <a:spAutoFit/>
          </a:bodyPr>
          <a:lstStyle/>
          <a:p>
            <a:r>
              <a:rPr lang="en-US" sz="2000"/>
              <a:t>2.3. Các hàm Vào/Ra cơ bản</a:t>
            </a:r>
            <a:endParaRPr lang="vi-VN" sz="2000"/>
          </a:p>
        </p:txBody>
      </p:sp>
    </p:spTree>
    <p:extLst>
      <p:ext uri="{BB962C8B-B14F-4D97-AF65-F5344CB8AC3E}">
        <p14:creationId xmlns:p14="http://schemas.microsoft.com/office/powerpoint/2010/main" val="16452965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D0897-CE83-4650-9FBD-3080D3F46645}"/>
              </a:ext>
            </a:extLst>
          </p:cNvPr>
          <p:cNvSpPr>
            <a:spLocks noGrp="1"/>
          </p:cNvSpPr>
          <p:nvPr>
            <p:ph type="title"/>
          </p:nvPr>
        </p:nvSpPr>
        <p:spPr/>
        <p:txBody>
          <a:bodyPr/>
          <a:lstStyle/>
          <a:p>
            <a:r>
              <a:rPr lang="en-US"/>
              <a:t>Module </a:t>
            </a:r>
            <a:r>
              <a:rPr lang="en-US" b="1"/>
              <a:t>Relay</a:t>
            </a:r>
            <a:endParaRPr lang="vi-VN" b="1"/>
          </a:p>
        </p:txBody>
      </p:sp>
      <p:sp>
        <p:nvSpPr>
          <p:cNvPr id="3" name="Content Placeholder 2">
            <a:extLst>
              <a:ext uri="{FF2B5EF4-FFF2-40B4-BE49-F238E27FC236}">
                <a16:creationId xmlns:a16="http://schemas.microsoft.com/office/drawing/2014/main" id="{513EDA14-BC44-4577-8B2C-01F8CB5DEA0E}"/>
              </a:ext>
            </a:extLst>
          </p:cNvPr>
          <p:cNvSpPr>
            <a:spLocks noGrp="1"/>
          </p:cNvSpPr>
          <p:nvPr>
            <p:ph idx="1"/>
          </p:nvPr>
        </p:nvSpPr>
        <p:spPr/>
        <p:txBody>
          <a:bodyPr/>
          <a:lstStyle/>
          <a:p>
            <a:r>
              <a:rPr lang="vi-VN" sz="2400"/>
              <a:t>Giúp cách ly hoàn toàn giữa mạch xử lý có điện áp thấp và thiết bị điện có điện áp cao và công suất tải lớn. An toàn cho bộ xử lý và mạch điều khiển.</a:t>
            </a:r>
            <a:endParaRPr lang="en-US"/>
          </a:p>
          <a:p>
            <a:r>
              <a:rPr lang="en-US"/>
              <a:t>Nguyên lý hoạt động, của relay SPDT (</a:t>
            </a:r>
            <a:r>
              <a:rPr lang="vi-VN"/>
              <a:t>Single Pole Double Throw</a:t>
            </a:r>
            <a:r>
              <a:rPr lang="en-US"/>
              <a:t>)</a:t>
            </a:r>
          </a:p>
          <a:p>
            <a:pPr lvl="1"/>
            <a:r>
              <a:rPr lang="vi-VN"/>
              <a:t>2 tiếp điểm: thường đóng (NC), thường mở (NO) + 1 tiếp điểm chung: COM  </a:t>
            </a:r>
          </a:p>
        </p:txBody>
      </p:sp>
      <p:pic>
        <p:nvPicPr>
          <p:cNvPr id="1028" name="Picture 4" descr="Relay là gì? Rơ-le là gì? Các loại relay thông dụng dùng trong công nghiệp">
            <a:extLst>
              <a:ext uri="{FF2B5EF4-FFF2-40B4-BE49-F238E27FC236}">
                <a16:creationId xmlns:a16="http://schemas.microsoft.com/office/drawing/2014/main" id="{8BAA8BD8-40DE-4C9A-A287-93A44579B889}"/>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97591" y="3197415"/>
            <a:ext cx="5494697" cy="357229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3B04E371-B8E4-41EA-A06C-447906C845F2}"/>
              </a:ext>
            </a:extLst>
          </p:cNvPr>
          <p:cNvCxnSpPr>
            <a:cxnSpLocks/>
          </p:cNvCxnSpPr>
          <p:nvPr/>
        </p:nvCxnSpPr>
        <p:spPr>
          <a:xfrm flipH="1">
            <a:off x="838200" y="4155716"/>
            <a:ext cx="641336" cy="0"/>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E864014B-BBD9-4F87-AC1D-3C7502AA969B}"/>
              </a:ext>
            </a:extLst>
          </p:cNvPr>
          <p:cNvCxnSpPr>
            <a:cxnSpLocks/>
          </p:cNvCxnSpPr>
          <p:nvPr/>
        </p:nvCxnSpPr>
        <p:spPr>
          <a:xfrm flipV="1">
            <a:off x="3062038" y="3000016"/>
            <a:ext cx="0" cy="1155700"/>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569F77E7-5D00-48CB-A5F0-95A22D8EAAF8}"/>
              </a:ext>
            </a:extLst>
          </p:cNvPr>
          <p:cNvCxnSpPr>
            <a:cxnSpLocks/>
          </p:cNvCxnSpPr>
          <p:nvPr/>
        </p:nvCxnSpPr>
        <p:spPr>
          <a:xfrm flipH="1">
            <a:off x="5177284" y="3549745"/>
            <a:ext cx="406400" cy="4699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3E764A9-96E6-4A63-A14F-9E2A85E0EE08}"/>
              </a:ext>
            </a:extLst>
          </p:cNvPr>
          <p:cNvSpPr txBox="1"/>
          <p:nvPr/>
        </p:nvSpPr>
        <p:spPr>
          <a:xfrm>
            <a:off x="6298046" y="4155716"/>
            <a:ext cx="320778" cy="1028700"/>
          </a:xfrm>
          <a:prstGeom prst="rect">
            <a:avLst/>
          </a:prstGeom>
          <a:solidFill>
            <a:schemeClr val="bg1"/>
          </a:solidFill>
        </p:spPr>
        <p:txBody>
          <a:bodyPr wrap="square" rtlCol="0">
            <a:spAutoFit/>
          </a:bodyPr>
          <a:lstStyle/>
          <a:p>
            <a:endParaRPr lang="vi-VN"/>
          </a:p>
        </p:txBody>
      </p:sp>
      <p:sp>
        <p:nvSpPr>
          <p:cNvPr id="27" name="TextBox 26">
            <a:extLst>
              <a:ext uri="{FF2B5EF4-FFF2-40B4-BE49-F238E27FC236}">
                <a16:creationId xmlns:a16="http://schemas.microsoft.com/office/drawing/2014/main" id="{21FC3111-302A-4AA1-801F-494C7661BBEE}"/>
              </a:ext>
            </a:extLst>
          </p:cNvPr>
          <p:cNvSpPr txBox="1"/>
          <p:nvPr/>
        </p:nvSpPr>
        <p:spPr>
          <a:xfrm>
            <a:off x="5510406" y="3444760"/>
            <a:ext cx="1948754" cy="369332"/>
          </a:xfrm>
          <a:prstGeom prst="rect">
            <a:avLst/>
          </a:prstGeom>
          <a:noFill/>
        </p:spPr>
        <p:txBody>
          <a:bodyPr wrap="square" rtlCol="0">
            <a:spAutoFit/>
          </a:bodyPr>
          <a:lstStyle/>
          <a:p>
            <a:r>
              <a:rPr lang="vi-VN"/>
              <a:t>Điều khiển</a:t>
            </a:r>
          </a:p>
        </p:txBody>
      </p:sp>
      <p:sp>
        <p:nvSpPr>
          <p:cNvPr id="28" name="TextBox 27">
            <a:extLst>
              <a:ext uri="{FF2B5EF4-FFF2-40B4-BE49-F238E27FC236}">
                <a16:creationId xmlns:a16="http://schemas.microsoft.com/office/drawing/2014/main" id="{AD723FDA-1146-45C6-8C01-23280DBE5067}"/>
              </a:ext>
            </a:extLst>
          </p:cNvPr>
          <p:cNvSpPr txBox="1"/>
          <p:nvPr/>
        </p:nvSpPr>
        <p:spPr>
          <a:xfrm>
            <a:off x="5177284" y="3096375"/>
            <a:ext cx="1129873" cy="461665"/>
          </a:xfrm>
          <a:prstGeom prst="rect">
            <a:avLst/>
          </a:prstGeom>
          <a:noFill/>
        </p:spPr>
        <p:txBody>
          <a:bodyPr wrap="square" rtlCol="0">
            <a:spAutoFit/>
          </a:bodyPr>
          <a:lstStyle/>
          <a:p>
            <a:r>
              <a:rPr lang="vi-VN" sz="2400" b="1">
                <a:solidFill>
                  <a:srgbClr val="00B0F0"/>
                </a:solidFill>
              </a:rPr>
              <a:t>3. IN</a:t>
            </a:r>
          </a:p>
        </p:txBody>
      </p:sp>
      <p:sp>
        <p:nvSpPr>
          <p:cNvPr id="29" name="TextBox 28">
            <a:extLst>
              <a:ext uri="{FF2B5EF4-FFF2-40B4-BE49-F238E27FC236}">
                <a16:creationId xmlns:a16="http://schemas.microsoft.com/office/drawing/2014/main" id="{2F144061-23F2-46E1-812A-41180A9335B7}"/>
              </a:ext>
            </a:extLst>
          </p:cNvPr>
          <p:cNvSpPr txBox="1"/>
          <p:nvPr/>
        </p:nvSpPr>
        <p:spPr>
          <a:xfrm>
            <a:off x="5717602" y="5011841"/>
            <a:ext cx="1146564" cy="400110"/>
          </a:xfrm>
          <a:prstGeom prst="rect">
            <a:avLst/>
          </a:prstGeom>
          <a:noFill/>
        </p:spPr>
        <p:txBody>
          <a:bodyPr wrap="square" rtlCol="0">
            <a:spAutoFit/>
          </a:bodyPr>
          <a:lstStyle/>
          <a:p>
            <a:r>
              <a:rPr lang="vi-VN" sz="2000" b="1"/>
              <a:t>2. GND</a:t>
            </a:r>
          </a:p>
        </p:txBody>
      </p:sp>
      <p:sp>
        <p:nvSpPr>
          <p:cNvPr id="32" name="TextBox 31">
            <a:extLst>
              <a:ext uri="{FF2B5EF4-FFF2-40B4-BE49-F238E27FC236}">
                <a16:creationId xmlns:a16="http://schemas.microsoft.com/office/drawing/2014/main" id="{DED5CD89-73A8-44B0-9036-34C7683FCA82}"/>
              </a:ext>
            </a:extLst>
          </p:cNvPr>
          <p:cNvSpPr txBox="1"/>
          <p:nvPr/>
        </p:nvSpPr>
        <p:spPr>
          <a:xfrm>
            <a:off x="5705111" y="4129922"/>
            <a:ext cx="1146565" cy="369332"/>
          </a:xfrm>
          <a:prstGeom prst="rect">
            <a:avLst/>
          </a:prstGeom>
          <a:noFill/>
        </p:spPr>
        <p:txBody>
          <a:bodyPr wrap="square" rtlCol="0">
            <a:spAutoFit/>
          </a:bodyPr>
          <a:lstStyle/>
          <a:p>
            <a:r>
              <a:rPr lang="vi-VN" b="1">
                <a:solidFill>
                  <a:srgbClr val="FF0000"/>
                </a:solidFill>
              </a:rPr>
              <a:t>1. VCC</a:t>
            </a:r>
          </a:p>
        </p:txBody>
      </p:sp>
      <p:pic>
        <p:nvPicPr>
          <p:cNvPr id="33" name="Picture 2" descr="Giá 3 loại module relay 5v đến 32V - Nguyên lý, hướng dẫn chi tiết nhất">
            <a:extLst>
              <a:ext uri="{FF2B5EF4-FFF2-40B4-BE49-F238E27FC236}">
                <a16:creationId xmlns:a16="http://schemas.microsoft.com/office/drawing/2014/main" id="{B97AC71F-806E-462D-A848-7022B719DE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343" b="11500"/>
          <a:stretch/>
        </p:blipFill>
        <p:spPr bwMode="auto">
          <a:xfrm>
            <a:off x="7998639" y="3327207"/>
            <a:ext cx="3254220" cy="2510874"/>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546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26E5-8504-4F9C-9BEC-9127F0625B66}"/>
              </a:ext>
            </a:extLst>
          </p:cNvPr>
          <p:cNvSpPr>
            <a:spLocks noGrp="1"/>
          </p:cNvSpPr>
          <p:nvPr>
            <p:ph type="title"/>
          </p:nvPr>
        </p:nvSpPr>
        <p:spPr/>
        <p:txBody>
          <a:bodyPr/>
          <a:lstStyle/>
          <a:p>
            <a:r>
              <a:rPr lang="en-US"/>
              <a:t>Hàm vào ra nâng cao</a:t>
            </a:r>
            <a:endParaRPr lang="vi-VN"/>
          </a:p>
        </p:txBody>
      </p:sp>
      <p:sp>
        <p:nvSpPr>
          <p:cNvPr id="3" name="Content Placeholder 2">
            <a:extLst>
              <a:ext uri="{FF2B5EF4-FFF2-40B4-BE49-F238E27FC236}">
                <a16:creationId xmlns:a16="http://schemas.microsoft.com/office/drawing/2014/main" id="{7E249FEE-18ED-4308-B3A8-DDFAD48DE4C9}"/>
              </a:ext>
            </a:extLst>
          </p:cNvPr>
          <p:cNvSpPr>
            <a:spLocks noGrp="1"/>
          </p:cNvSpPr>
          <p:nvPr>
            <p:ph idx="1"/>
          </p:nvPr>
        </p:nvSpPr>
        <p:spPr/>
        <p:txBody>
          <a:bodyPr>
            <a:normAutofit/>
          </a:bodyPr>
          <a:lstStyle/>
          <a:p>
            <a:r>
              <a:rPr lang="en-US" sz="3200"/>
              <a:t> Hàm </a:t>
            </a:r>
            <a:r>
              <a:rPr lang="en-US" sz="3600" b="1"/>
              <a:t>shiftOut</a:t>
            </a:r>
            <a:endParaRPr lang="en-US" sz="3200" b="1"/>
          </a:p>
          <a:p>
            <a:pPr lvl="1"/>
            <a:r>
              <a:rPr lang="en-US" sz="2800"/>
              <a:t>Chuyển 1 byte dữ liệu ra một cổng, từng bít một</a:t>
            </a:r>
          </a:p>
          <a:p>
            <a:pPr lvl="1"/>
            <a:r>
              <a:rPr lang="en-US" sz="2800" b="1"/>
              <a:t>Cú pháp</a:t>
            </a:r>
          </a:p>
          <a:p>
            <a:pPr lvl="1"/>
            <a:endParaRPr lang="en-US" sz="2800" b="1"/>
          </a:p>
          <a:p>
            <a:pPr lvl="1"/>
            <a:endParaRPr lang="en-US" sz="2800" b="1"/>
          </a:p>
          <a:p>
            <a:pPr lvl="1"/>
            <a:r>
              <a:rPr lang="en-US" sz="2800"/>
              <a:t>Khi </a:t>
            </a:r>
            <a:r>
              <a:rPr lang="en-US" sz="2800" b="1"/>
              <a:t>chân_Clock</a:t>
            </a:r>
            <a:r>
              <a:rPr lang="en-US" sz="2800"/>
              <a:t>  chuyển trạng thái từ CAO </a:t>
            </a:r>
            <a:r>
              <a:rPr lang="en-US" sz="2800">
                <a:sym typeface="Wingdings" panose="05000000000000000000" pitchFamily="2" charset="2"/>
              </a:rPr>
              <a:t>THẤP</a:t>
            </a:r>
          </a:p>
          <a:p>
            <a:pPr marL="457200" lvl="1" indent="0">
              <a:buNone/>
            </a:pPr>
            <a:r>
              <a:rPr lang="en-US" sz="2800">
                <a:sym typeface="Wingdings" panose="05000000000000000000" pitchFamily="2" charset="2"/>
              </a:rPr>
              <a:t>   lần lượt các bít của byte </a:t>
            </a:r>
            <a:r>
              <a:rPr lang="en-US" sz="2800" b="1">
                <a:sym typeface="Wingdings" panose="05000000000000000000" pitchFamily="2" charset="2"/>
              </a:rPr>
              <a:t>dữ_liệu</a:t>
            </a:r>
            <a:r>
              <a:rPr lang="en-US" sz="2800">
                <a:sym typeface="Wingdings" panose="05000000000000000000" pitchFamily="2" charset="2"/>
              </a:rPr>
              <a:t> (theo </a:t>
            </a:r>
            <a:r>
              <a:rPr lang="en-US" sz="2800" b="1">
                <a:sym typeface="Wingdings" panose="05000000000000000000" pitchFamily="2" charset="2"/>
              </a:rPr>
              <a:t>Thứ_tự_bít</a:t>
            </a:r>
            <a:r>
              <a:rPr lang="en-US" sz="2800">
                <a:sym typeface="Wingdings" panose="05000000000000000000" pitchFamily="2" charset="2"/>
              </a:rPr>
              <a:t>, tráiphải, hoặc phảitrái) sẽ được ghi ra </a:t>
            </a:r>
            <a:r>
              <a:rPr lang="en-US" sz="2800" b="1">
                <a:sym typeface="Wingdings" panose="05000000000000000000" pitchFamily="2" charset="2"/>
              </a:rPr>
              <a:t>chân_xuất_data</a:t>
            </a:r>
            <a:r>
              <a:rPr lang="en-US" sz="2800">
                <a:sym typeface="Wingdings" panose="05000000000000000000" pitchFamily="2" charset="2"/>
              </a:rPr>
              <a:t> </a:t>
            </a:r>
            <a:endParaRPr lang="en-US" sz="2800"/>
          </a:p>
          <a:p>
            <a:pPr lvl="1"/>
            <a:endParaRPr lang="vi-VN" sz="2800" b="1"/>
          </a:p>
        </p:txBody>
      </p:sp>
      <p:sp>
        <p:nvSpPr>
          <p:cNvPr id="6" name="TextBox 5">
            <a:extLst>
              <a:ext uri="{FF2B5EF4-FFF2-40B4-BE49-F238E27FC236}">
                <a16:creationId xmlns:a16="http://schemas.microsoft.com/office/drawing/2014/main" id="{49DC8756-3814-4B37-A77C-471328F01AD2}"/>
              </a:ext>
            </a:extLst>
          </p:cNvPr>
          <p:cNvSpPr txBox="1"/>
          <p:nvPr/>
        </p:nvSpPr>
        <p:spPr>
          <a:xfrm>
            <a:off x="1187971" y="2775892"/>
            <a:ext cx="9341370" cy="523220"/>
          </a:xfrm>
          <a:prstGeom prst="rect">
            <a:avLst/>
          </a:prstGeom>
          <a:noFill/>
        </p:spPr>
        <p:txBody>
          <a:bodyPr wrap="square">
            <a:spAutoFit/>
          </a:bodyPr>
          <a:lstStyle/>
          <a:p>
            <a:r>
              <a:rPr lang="en-US" sz="2800"/>
              <a:t>shiftOut(</a:t>
            </a:r>
            <a:r>
              <a:rPr lang="en-US" sz="2800">
                <a:solidFill>
                  <a:srgbClr val="FF0000"/>
                </a:solidFill>
              </a:rPr>
              <a:t>chân_xuất_data</a:t>
            </a:r>
            <a:r>
              <a:rPr lang="en-US" sz="2800"/>
              <a:t>, </a:t>
            </a:r>
            <a:r>
              <a:rPr lang="en-US" sz="2800">
                <a:solidFill>
                  <a:srgbClr val="92D050"/>
                </a:solidFill>
              </a:rPr>
              <a:t>chân_clock</a:t>
            </a:r>
            <a:r>
              <a:rPr lang="en-US" sz="2800"/>
              <a:t>, thứ_tự_bit, </a:t>
            </a:r>
            <a:r>
              <a:rPr lang="en-US" sz="2800">
                <a:solidFill>
                  <a:srgbClr val="FFC000"/>
                </a:solidFill>
              </a:rPr>
              <a:t>dữ_liệu</a:t>
            </a:r>
            <a:r>
              <a:rPr lang="en-US" sz="2800"/>
              <a:t>);</a:t>
            </a:r>
            <a:endParaRPr lang="en-US" sz="2800" dirty="0"/>
          </a:p>
        </p:txBody>
      </p:sp>
    </p:spTree>
    <p:extLst>
      <p:ext uri="{BB962C8B-B14F-4D97-AF65-F5344CB8AC3E}">
        <p14:creationId xmlns:p14="http://schemas.microsoft.com/office/powerpoint/2010/main" val="3475514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86C9-1DAA-41D8-B039-F85D66BE2D5D}"/>
              </a:ext>
            </a:extLst>
          </p:cNvPr>
          <p:cNvSpPr>
            <a:spLocks noGrp="1"/>
          </p:cNvSpPr>
          <p:nvPr>
            <p:ph type="title"/>
          </p:nvPr>
        </p:nvSpPr>
        <p:spPr/>
        <p:txBody>
          <a:bodyPr/>
          <a:lstStyle/>
          <a:p>
            <a:r>
              <a:rPr lang="vi-VN"/>
              <a:t>Ví dụ sử dụng Relay</a:t>
            </a:r>
          </a:p>
        </p:txBody>
      </p:sp>
      <p:pic>
        <p:nvPicPr>
          <p:cNvPr id="5" name="Picture 4">
            <a:extLst>
              <a:ext uri="{FF2B5EF4-FFF2-40B4-BE49-F238E27FC236}">
                <a16:creationId xmlns:a16="http://schemas.microsoft.com/office/drawing/2014/main" id="{3277D8C2-8F00-425A-9617-DCEE06ABA47C}"/>
              </a:ext>
            </a:extLst>
          </p:cNvPr>
          <p:cNvPicPr>
            <a:picLocks noChangeAspect="1"/>
          </p:cNvPicPr>
          <p:nvPr/>
        </p:nvPicPr>
        <p:blipFill>
          <a:blip r:embed="rId2"/>
          <a:stretch>
            <a:fillRect/>
          </a:stretch>
        </p:blipFill>
        <p:spPr>
          <a:xfrm>
            <a:off x="653546" y="1617922"/>
            <a:ext cx="9445853" cy="4874952"/>
          </a:xfrm>
          <a:prstGeom prst="rect">
            <a:avLst/>
          </a:prstGeom>
        </p:spPr>
      </p:pic>
      <p:grpSp>
        <p:nvGrpSpPr>
          <p:cNvPr id="8" name="Group 7">
            <a:extLst>
              <a:ext uri="{FF2B5EF4-FFF2-40B4-BE49-F238E27FC236}">
                <a16:creationId xmlns:a16="http://schemas.microsoft.com/office/drawing/2014/main" id="{729F67BE-D089-431D-A087-0BF9E43252CD}"/>
              </a:ext>
            </a:extLst>
          </p:cNvPr>
          <p:cNvGrpSpPr/>
          <p:nvPr/>
        </p:nvGrpSpPr>
        <p:grpSpPr>
          <a:xfrm>
            <a:off x="869430" y="3132944"/>
            <a:ext cx="2284528" cy="659567"/>
            <a:chOff x="1588957" y="3132944"/>
            <a:chExt cx="2284528" cy="659567"/>
          </a:xfrm>
        </p:grpSpPr>
        <p:sp>
          <p:nvSpPr>
            <p:cNvPr id="6" name="Rectangle 5">
              <a:extLst>
                <a:ext uri="{FF2B5EF4-FFF2-40B4-BE49-F238E27FC236}">
                  <a16:creationId xmlns:a16="http://schemas.microsoft.com/office/drawing/2014/main" id="{F73FEC6C-8D6A-4901-9027-611CEE154685}"/>
                </a:ext>
              </a:extLst>
            </p:cNvPr>
            <p:cNvSpPr/>
            <p:nvPr/>
          </p:nvSpPr>
          <p:spPr>
            <a:xfrm>
              <a:off x="1588957" y="3132944"/>
              <a:ext cx="2128604" cy="6595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vi-VN"/>
                <a:t>1.5V</a:t>
              </a:r>
            </a:p>
          </p:txBody>
        </p:sp>
        <p:sp>
          <p:nvSpPr>
            <p:cNvPr id="7" name="Rectangle 6">
              <a:extLst>
                <a:ext uri="{FF2B5EF4-FFF2-40B4-BE49-F238E27FC236}">
                  <a16:creationId xmlns:a16="http://schemas.microsoft.com/office/drawing/2014/main" id="{02601291-D00B-4A30-AE74-2121F1F16D62}"/>
                </a:ext>
              </a:extLst>
            </p:cNvPr>
            <p:cNvSpPr/>
            <p:nvPr/>
          </p:nvSpPr>
          <p:spPr>
            <a:xfrm>
              <a:off x="3507699" y="3324070"/>
              <a:ext cx="365786" cy="288559"/>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vi-VN"/>
            </a:p>
          </p:txBody>
        </p:sp>
      </p:grpSp>
      <p:grpSp>
        <p:nvGrpSpPr>
          <p:cNvPr id="9" name="Group 8">
            <a:extLst>
              <a:ext uri="{FF2B5EF4-FFF2-40B4-BE49-F238E27FC236}">
                <a16:creationId xmlns:a16="http://schemas.microsoft.com/office/drawing/2014/main" id="{AF7A216E-C636-4AA0-ABF9-CAF50EB8CD52}"/>
              </a:ext>
            </a:extLst>
          </p:cNvPr>
          <p:cNvGrpSpPr/>
          <p:nvPr/>
        </p:nvGrpSpPr>
        <p:grpSpPr>
          <a:xfrm rot="10800000">
            <a:off x="758476" y="3860671"/>
            <a:ext cx="2284528" cy="659567"/>
            <a:chOff x="1588957" y="3132944"/>
            <a:chExt cx="2284528" cy="659567"/>
          </a:xfrm>
        </p:grpSpPr>
        <p:sp>
          <p:nvSpPr>
            <p:cNvPr id="10" name="Rectangle 9">
              <a:extLst>
                <a:ext uri="{FF2B5EF4-FFF2-40B4-BE49-F238E27FC236}">
                  <a16:creationId xmlns:a16="http://schemas.microsoft.com/office/drawing/2014/main" id="{E7F0115B-21BC-4B55-8C4A-F20B3732ADBB}"/>
                </a:ext>
              </a:extLst>
            </p:cNvPr>
            <p:cNvSpPr/>
            <p:nvPr/>
          </p:nvSpPr>
          <p:spPr>
            <a:xfrm>
              <a:off x="1588957" y="3132944"/>
              <a:ext cx="2128604" cy="6595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vi-VN"/>
            </a:p>
          </p:txBody>
        </p:sp>
        <p:sp>
          <p:nvSpPr>
            <p:cNvPr id="11" name="Rectangle 10">
              <a:extLst>
                <a:ext uri="{FF2B5EF4-FFF2-40B4-BE49-F238E27FC236}">
                  <a16:creationId xmlns:a16="http://schemas.microsoft.com/office/drawing/2014/main" id="{7CCF4D56-9C95-45A7-A52F-73390C724782}"/>
                </a:ext>
              </a:extLst>
            </p:cNvPr>
            <p:cNvSpPr/>
            <p:nvPr/>
          </p:nvSpPr>
          <p:spPr>
            <a:xfrm>
              <a:off x="3507699" y="3324070"/>
              <a:ext cx="365786" cy="288559"/>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vi-VN"/>
            </a:p>
          </p:txBody>
        </p:sp>
      </p:grpSp>
      <p:sp>
        <p:nvSpPr>
          <p:cNvPr id="12" name="TextBox 11">
            <a:extLst>
              <a:ext uri="{FF2B5EF4-FFF2-40B4-BE49-F238E27FC236}">
                <a16:creationId xmlns:a16="http://schemas.microsoft.com/office/drawing/2014/main" id="{18733141-E27A-4FB2-9559-A0B3D9937C33}"/>
              </a:ext>
            </a:extLst>
          </p:cNvPr>
          <p:cNvSpPr txBox="1"/>
          <p:nvPr/>
        </p:nvSpPr>
        <p:spPr>
          <a:xfrm>
            <a:off x="2663143" y="4836454"/>
            <a:ext cx="379861" cy="523220"/>
          </a:xfrm>
          <a:prstGeom prst="rect">
            <a:avLst/>
          </a:prstGeom>
          <a:noFill/>
        </p:spPr>
        <p:txBody>
          <a:bodyPr wrap="square" rtlCol="0">
            <a:spAutoFit/>
          </a:bodyPr>
          <a:lstStyle/>
          <a:p>
            <a:r>
              <a:rPr lang="vi-VN" sz="2800" b="1">
                <a:solidFill>
                  <a:schemeClr val="bg1"/>
                </a:solidFill>
              </a:rPr>
              <a:t>3</a:t>
            </a:r>
          </a:p>
        </p:txBody>
      </p:sp>
      <p:sp>
        <p:nvSpPr>
          <p:cNvPr id="13" name="TextBox 12">
            <a:extLst>
              <a:ext uri="{FF2B5EF4-FFF2-40B4-BE49-F238E27FC236}">
                <a16:creationId xmlns:a16="http://schemas.microsoft.com/office/drawing/2014/main" id="{178D54FB-DA72-493B-9658-01DC25D0FDD1}"/>
              </a:ext>
            </a:extLst>
          </p:cNvPr>
          <p:cNvSpPr txBox="1"/>
          <p:nvPr/>
        </p:nvSpPr>
        <p:spPr>
          <a:xfrm>
            <a:off x="3063676" y="4265219"/>
            <a:ext cx="379861" cy="523220"/>
          </a:xfrm>
          <a:prstGeom prst="rect">
            <a:avLst/>
          </a:prstGeom>
          <a:noFill/>
        </p:spPr>
        <p:txBody>
          <a:bodyPr wrap="square" rtlCol="0">
            <a:spAutoFit/>
          </a:bodyPr>
          <a:lstStyle/>
          <a:p>
            <a:r>
              <a:rPr lang="vi-VN" sz="2800" b="1">
                <a:solidFill>
                  <a:srgbClr val="FF0000"/>
                </a:solidFill>
              </a:rPr>
              <a:t>1</a:t>
            </a:r>
          </a:p>
        </p:txBody>
      </p:sp>
      <p:sp>
        <p:nvSpPr>
          <p:cNvPr id="14" name="TextBox 13">
            <a:extLst>
              <a:ext uri="{FF2B5EF4-FFF2-40B4-BE49-F238E27FC236}">
                <a16:creationId xmlns:a16="http://schemas.microsoft.com/office/drawing/2014/main" id="{E3D4FD79-CC8D-4BD5-AC0E-519CCE8B9959}"/>
              </a:ext>
            </a:extLst>
          </p:cNvPr>
          <p:cNvSpPr txBox="1"/>
          <p:nvPr/>
        </p:nvSpPr>
        <p:spPr>
          <a:xfrm>
            <a:off x="3068956" y="3725587"/>
            <a:ext cx="379861" cy="523220"/>
          </a:xfrm>
          <a:prstGeom prst="rect">
            <a:avLst/>
          </a:prstGeom>
          <a:noFill/>
        </p:spPr>
        <p:txBody>
          <a:bodyPr wrap="square" rtlCol="0">
            <a:spAutoFit/>
          </a:bodyPr>
          <a:lstStyle/>
          <a:p>
            <a:r>
              <a:rPr lang="vi-VN" sz="2800" b="1">
                <a:solidFill>
                  <a:srgbClr val="00B050"/>
                </a:solidFill>
              </a:rPr>
              <a:t>2</a:t>
            </a:r>
          </a:p>
        </p:txBody>
      </p:sp>
      <p:sp>
        <p:nvSpPr>
          <p:cNvPr id="15" name="TextBox 14">
            <a:extLst>
              <a:ext uri="{FF2B5EF4-FFF2-40B4-BE49-F238E27FC236}">
                <a16:creationId xmlns:a16="http://schemas.microsoft.com/office/drawing/2014/main" id="{C0697D76-8E7F-4AD6-B842-FA7D1F5BB754}"/>
              </a:ext>
            </a:extLst>
          </p:cNvPr>
          <p:cNvSpPr txBox="1"/>
          <p:nvPr/>
        </p:nvSpPr>
        <p:spPr>
          <a:xfrm>
            <a:off x="4766875" y="5323214"/>
            <a:ext cx="854439" cy="369332"/>
          </a:xfrm>
          <a:prstGeom prst="rect">
            <a:avLst/>
          </a:prstGeom>
          <a:noFill/>
        </p:spPr>
        <p:txBody>
          <a:bodyPr wrap="square" rtlCol="0">
            <a:spAutoFit/>
          </a:bodyPr>
          <a:lstStyle/>
          <a:p>
            <a:r>
              <a:rPr lang="vi-VN" b="1"/>
              <a:t>COM</a:t>
            </a:r>
          </a:p>
        </p:txBody>
      </p:sp>
      <p:sp>
        <p:nvSpPr>
          <p:cNvPr id="16" name="TextBox 15">
            <a:extLst>
              <a:ext uri="{FF2B5EF4-FFF2-40B4-BE49-F238E27FC236}">
                <a16:creationId xmlns:a16="http://schemas.microsoft.com/office/drawing/2014/main" id="{32AAA0AA-D3B7-4DAD-A5AA-EBD9CAB59C09}"/>
              </a:ext>
            </a:extLst>
          </p:cNvPr>
          <p:cNvSpPr txBox="1"/>
          <p:nvPr/>
        </p:nvSpPr>
        <p:spPr>
          <a:xfrm>
            <a:off x="3867462" y="4340358"/>
            <a:ext cx="584617" cy="369332"/>
          </a:xfrm>
          <a:prstGeom prst="rect">
            <a:avLst/>
          </a:prstGeom>
          <a:noFill/>
        </p:spPr>
        <p:txBody>
          <a:bodyPr wrap="square" rtlCol="0">
            <a:spAutoFit/>
          </a:bodyPr>
          <a:lstStyle/>
          <a:p>
            <a:r>
              <a:rPr lang="vi-VN" b="1"/>
              <a:t>NO</a:t>
            </a:r>
          </a:p>
        </p:txBody>
      </p:sp>
      <p:sp>
        <p:nvSpPr>
          <p:cNvPr id="17" name="TextBox 16">
            <a:extLst>
              <a:ext uri="{FF2B5EF4-FFF2-40B4-BE49-F238E27FC236}">
                <a16:creationId xmlns:a16="http://schemas.microsoft.com/office/drawing/2014/main" id="{AF7CDB34-A4E3-42DC-9F6B-9476BD4BB27F}"/>
              </a:ext>
            </a:extLst>
          </p:cNvPr>
          <p:cNvSpPr txBox="1"/>
          <p:nvPr/>
        </p:nvSpPr>
        <p:spPr>
          <a:xfrm>
            <a:off x="3662707" y="5359674"/>
            <a:ext cx="584617" cy="369332"/>
          </a:xfrm>
          <a:prstGeom prst="rect">
            <a:avLst/>
          </a:prstGeom>
          <a:noFill/>
        </p:spPr>
        <p:txBody>
          <a:bodyPr wrap="square" rtlCol="0">
            <a:spAutoFit/>
          </a:bodyPr>
          <a:lstStyle/>
          <a:p>
            <a:r>
              <a:rPr lang="vi-VN" b="1"/>
              <a:t>NC</a:t>
            </a:r>
          </a:p>
        </p:txBody>
      </p:sp>
      <p:cxnSp>
        <p:nvCxnSpPr>
          <p:cNvPr id="19" name="Straight Arrow Connector 18">
            <a:extLst>
              <a:ext uri="{FF2B5EF4-FFF2-40B4-BE49-F238E27FC236}">
                <a16:creationId xmlns:a16="http://schemas.microsoft.com/office/drawing/2014/main" id="{6BD4B141-7EEA-4203-BB5F-4CA2EA9358A3}"/>
              </a:ext>
            </a:extLst>
          </p:cNvPr>
          <p:cNvCxnSpPr/>
          <p:nvPr/>
        </p:nvCxnSpPr>
        <p:spPr>
          <a:xfrm>
            <a:off x="4159770" y="5359674"/>
            <a:ext cx="0" cy="332872"/>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a:extLst>
              <a:ext uri="{FF2B5EF4-FFF2-40B4-BE49-F238E27FC236}">
                <a16:creationId xmlns:a16="http://schemas.microsoft.com/office/drawing/2014/main" id="{CFF0C042-1B70-40F3-92EA-8B1A0F4745CC}"/>
              </a:ext>
            </a:extLst>
          </p:cNvPr>
          <p:cNvCxnSpPr>
            <a:cxnSpLocks/>
          </p:cNvCxnSpPr>
          <p:nvPr/>
        </p:nvCxnSpPr>
        <p:spPr>
          <a:xfrm>
            <a:off x="4646954" y="3548920"/>
            <a:ext cx="734515" cy="0"/>
          </a:xfrm>
          <a:prstGeom prst="straightConnector1">
            <a:avLst/>
          </a:prstGeom>
          <a:ln w="38100">
            <a:solidFill>
              <a:srgbClr val="FF0000"/>
            </a:solidFill>
            <a:prstDash val="sysDash"/>
            <a:tailEnd type="triangle"/>
          </a:ln>
        </p:spPr>
        <p:style>
          <a:lnRef idx="3">
            <a:schemeClr val="accent2"/>
          </a:lnRef>
          <a:fillRef idx="0">
            <a:schemeClr val="accent2"/>
          </a:fillRef>
          <a:effectRef idx="2">
            <a:schemeClr val="accent2"/>
          </a:effectRef>
          <a:fontRef idx="minor">
            <a:schemeClr val="tx1"/>
          </a:fontRef>
        </p:style>
      </p:cxnSp>
      <p:cxnSp>
        <p:nvCxnSpPr>
          <p:cNvPr id="44" name="Straight Arrow Connector 43">
            <a:extLst>
              <a:ext uri="{FF2B5EF4-FFF2-40B4-BE49-F238E27FC236}">
                <a16:creationId xmlns:a16="http://schemas.microsoft.com/office/drawing/2014/main" id="{A2B726CC-FB66-436D-8225-D8694B8330BA}"/>
              </a:ext>
            </a:extLst>
          </p:cNvPr>
          <p:cNvCxnSpPr>
            <a:cxnSpLocks/>
          </p:cNvCxnSpPr>
          <p:nvPr/>
        </p:nvCxnSpPr>
        <p:spPr>
          <a:xfrm flipH="1">
            <a:off x="5449007" y="6007308"/>
            <a:ext cx="646993" cy="0"/>
          </a:xfrm>
          <a:prstGeom prst="straightConnector1">
            <a:avLst/>
          </a:prstGeom>
          <a:ln w="38100">
            <a:solidFill>
              <a:srgbClr val="FF0000"/>
            </a:solidFill>
            <a:prstDash val="sysDash"/>
            <a:tailEnd type="triangle"/>
          </a:ln>
        </p:spPr>
        <p:style>
          <a:lnRef idx="3">
            <a:schemeClr val="accent2"/>
          </a:lnRef>
          <a:fillRef idx="0">
            <a:schemeClr val="accent2"/>
          </a:fillRef>
          <a:effectRef idx="2">
            <a:schemeClr val="accent2"/>
          </a:effectRef>
          <a:fontRef idx="minor">
            <a:schemeClr val="tx1"/>
          </a:fontRef>
        </p:style>
      </p:cxnSp>
      <p:grpSp>
        <p:nvGrpSpPr>
          <p:cNvPr id="46" name="Group 45">
            <a:extLst>
              <a:ext uri="{FF2B5EF4-FFF2-40B4-BE49-F238E27FC236}">
                <a16:creationId xmlns:a16="http://schemas.microsoft.com/office/drawing/2014/main" id="{DCE5DEE8-C9AC-46D0-9155-805C8AB40DA0}"/>
              </a:ext>
            </a:extLst>
          </p:cNvPr>
          <p:cNvGrpSpPr/>
          <p:nvPr/>
        </p:nvGrpSpPr>
        <p:grpSpPr>
          <a:xfrm>
            <a:off x="7384929" y="183842"/>
            <a:ext cx="4153525" cy="2598338"/>
            <a:chOff x="838200" y="2940053"/>
            <a:chExt cx="6025966" cy="3769689"/>
          </a:xfrm>
        </p:grpSpPr>
        <p:pic>
          <p:nvPicPr>
            <p:cNvPr id="47" name="Picture 4" descr="Relay là gì? Rơ-le là gì? Các loại relay thông dụng dùng trong công nghiệp">
              <a:extLst>
                <a:ext uri="{FF2B5EF4-FFF2-40B4-BE49-F238E27FC236}">
                  <a16:creationId xmlns:a16="http://schemas.microsoft.com/office/drawing/2014/main" id="{4D14A548-792C-4C2F-8C36-5B48D72F8F0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097591" y="3137452"/>
              <a:ext cx="5494697" cy="3572290"/>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7A90203E-5C1D-4906-AFE3-78EE46D0C7C9}"/>
                </a:ext>
              </a:extLst>
            </p:cNvPr>
            <p:cNvCxnSpPr>
              <a:cxnSpLocks/>
            </p:cNvCxnSpPr>
            <p:nvPr/>
          </p:nvCxnSpPr>
          <p:spPr>
            <a:xfrm flipH="1">
              <a:off x="838200" y="4095753"/>
              <a:ext cx="641336" cy="0"/>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755C7AF2-42DE-4F11-A8C4-265D380F59EC}"/>
                </a:ext>
              </a:extLst>
            </p:cNvPr>
            <p:cNvCxnSpPr>
              <a:cxnSpLocks/>
            </p:cNvCxnSpPr>
            <p:nvPr/>
          </p:nvCxnSpPr>
          <p:spPr>
            <a:xfrm flipV="1">
              <a:off x="3062038" y="2940053"/>
              <a:ext cx="0" cy="1155700"/>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ED15ABBB-AEBC-490D-98C5-A5D31083352D}"/>
                </a:ext>
              </a:extLst>
            </p:cNvPr>
            <p:cNvCxnSpPr>
              <a:cxnSpLocks/>
            </p:cNvCxnSpPr>
            <p:nvPr/>
          </p:nvCxnSpPr>
          <p:spPr>
            <a:xfrm flipH="1">
              <a:off x="5177284" y="3489782"/>
              <a:ext cx="406400" cy="4699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B88786F-B75C-4BCB-B231-83036CD2DC37}"/>
                </a:ext>
              </a:extLst>
            </p:cNvPr>
            <p:cNvSpPr txBox="1"/>
            <p:nvPr/>
          </p:nvSpPr>
          <p:spPr>
            <a:xfrm>
              <a:off x="6298046" y="4095753"/>
              <a:ext cx="320778" cy="1028700"/>
            </a:xfrm>
            <a:prstGeom prst="rect">
              <a:avLst/>
            </a:prstGeom>
            <a:solidFill>
              <a:schemeClr val="bg1"/>
            </a:solidFill>
          </p:spPr>
          <p:txBody>
            <a:bodyPr wrap="square" rtlCol="0">
              <a:spAutoFit/>
            </a:bodyPr>
            <a:lstStyle/>
            <a:p>
              <a:endParaRPr lang="vi-VN"/>
            </a:p>
          </p:txBody>
        </p:sp>
        <p:sp>
          <p:nvSpPr>
            <p:cNvPr id="52" name="TextBox 51">
              <a:extLst>
                <a:ext uri="{FF2B5EF4-FFF2-40B4-BE49-F238E27FC236}">
                  <a16:creationId xmlns:a16="http://schemas.microsoft.com/office/drawing/2014/main" id="{2860D945-925B-4543-A287-8E14B7A25C48}"/>
                </a:ext>
              </a:extLst>
            </p:cNvPr>
            <p:cNvSpPr txBox="1"/>
            <p:nvPr/>
          </p:nvSpPr>
          <p:spPr>
            <a:xfrm>
              <a:off x="5177284" y="3097966"/>
              <a:ext cx="1686877" cy="535830"/>
            </a:xfrm>
            <a:prstGeom prst="rect">
              <a:avLst/>
            </a:prstGeom>
            <a:noFill/>
          </p:spPr>
          <p:txBody>
            <a:bodyPr wrap="square" rtlCol="0">
              <a:spAutoFit/>
            </a:bodyPr>
            <a:lstStyle/>
            <a:p>
              <a:r>
                <a:rPr lang="vi-VN" b="1">
                  <a:solidFill>
                    <a:srgbClr val="00B0F0"/>
                  </a:solidFill>
                </a:rPr>
                <a:t>3.IN</a:t>
              </a:r>
            </a:p>
          </p:txBody>
        </p:sp>
        <p:sp>
          <p:nvSpPr>
            <p:cNvPr id="53" name="TextBox 52">
              <a:extLst>
                <a:ext uri="{FF2B5EF4-FFF2-40B4-BE49-F238E27FC236}">
                  <a16:creationId xmlns:a16="http://schemas.microsoft.com/office/drawing/2014/main" id="{B3C7720B-C6C0-42A6-A11C-390495467E4A}"/>
                </a:ext>
              </a:extLst>
            </p:cNvPr>
            <p:cNvSpPr txBox="1"/>
            <p:nvPr/>
          </p:nvSpPr>
          <p:spPr>
            <a:xfrm>
              <a:off x="5717601" y="4951878"/>
              <a:ext cx="1146565" cy="446525"/>
            </a:xfrm>
            <a:prstGeom prst="rect">
              <a:avLst/>
            </a:prstGeom>
            <a:noFill/>
          </p:spPr>
          <p:txBody>
            <a:bodyPr wrap="square" rtlCol="0">
              <a:spAutoFit/>
            </a:bodyPr>
            <a:lstStyle/>
            <a:p>
              <a:r>
                <a:rPr lang="vi-VN" sz="1400" b="1"/>
                <a:t>2. GND</a:t>
              </a:r>
            </a:p>
          </p:txBody>
        </p:sp>
        <p:sp>
          <p:nvSpPr>
            <p:cNvPr id="54" name="TextBox 53">
              <a:extLst>
                <a:ext uri="{FF2B5EF4-FFF2-40B4-BE49-F238E27FC236}">
                  <a16:creationId xmlns:a16="http://schemas.microsoft.com/office/drawing/2014/main" id="{FBDDEF6C-4EE3-4DFB-BD27-8564B6D15C51}"/>
                </a:ext>
              </a:extLst>
            </p:cNvPr>
            <p:cNvSpPr txBox="1"/>
            <p:nvPr/>
          </p:nvSpPr>
          <p:spPr>
            <a:xfrm>
              <a:off x="5705111" y="3961221"/>
              <a:ext cx="1146565" cy="446525"/>
            </a:xfrm>
            <a:prstGeom prst="rect">
              <a:avLst/>
            </a:prstGeom>
            <a:noFill/>
          </p:spPr>
          <p:txBody>
            <a:bodyPr wrap="square" rtlCol="0">
              <a:spAutoFit/>
            </a:bodyPr>
            <a:lstStyle/>
            <a:p>
              <a:r>
                <a:rPr lang="vi-VN" sz="1400" b="1">
                  <a:solidFill>
                    <a:srgbClr val="FF0000"/>
                  </a:solidFill>
                </a:rPr>
                <a:t>1. VCC</a:t>
              </a:r>
            </a:p>
          </p:txBody>
        </p:sp>
      </p:grpSp>
      <p:pic>
        <p:nvPicPr>
          <p:cNvPr id="56" name="Picture 2" descr="Giá 3 loại module relay 5v đến 32V - Nguyên lý, hướng dẫn chi tiết nhất">
            <a:extLst>
              <a:ext uri="{FF2B5EF4-FFF2-40B4-BE49-F238E27FC236}">
                <a16:creationId xmlns:a16="http://schemas.microsoft.com/office/drawing/2014/main" id="{BDAF02FE-3E80-4C58-B58F-5171276279A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343" b="11500"/>
          <a:stretch/>
        </p:blipFill>
        <p:spPr bwMode="auto">
          <a:xfrm>
            <a:off x="8631252" y="2655345"/>
            <a:ext cx="2586600" cy="199575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8074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F45E4-B42A-4D82-AD0B-440311501339}"/>
              </a:ext>
            </a:extLst>
          </p:cNvPr>
          <p:cNvSpPr>
            <a:spLocks noGrp="1"/>
          </p:cNvSpPr>
          <p:nvPr>
            <p:ph type="title"/>
          </p:nvPr>
        </p:nvSpPr>
        <p:spPr/>
        <p:txBody>
          <a:bodyPr/>
          <a:lstStyle/>
          <a:p>
            <a:r>
              <a:rPr lang="en-US"/>
              <a:t>Arduino </a:t>
            </a:r>
            <a:r>
              <a:rPr lang="en-US">
                <a:solidFill>
                  <a:schemeClr val="tx1"/>
                </a:solidFill>
              </a:rPr>
              <a:t>kết nối </a:t>
            </a:r>
            <a:r>
              <a:rPr lang="en-US"/>
              <a:t>Module Relay </a:t>
            </a:r>
            <a:r>
              <a:rPr lang="en-US">
                <a:solidFill>
                  <a:srgbClr val="FF0000"/>
                </a:solidFill>
              </a:rPr>
              <a:t>1 kênh 5V</a:t>
            </a:r>
            <a:endParaRPr lang="vi-VN">
              <a:solidFill>
                <a:srgbClr val="FF0000"/>
              </a:solidFill>
            </a:endParaRPr>
          </a:p>
        </p:txBody>
      </p:sp>
      <p:pic>
        <p:nvPicPr>
          <p:cNvPr id="2052" name="Picture 4">
            <a:extLst>
              <a:ext uri="{FF2B5EF4-FFF2-40B4-BE49-F238E27FC236}">
                <a16:creationId xmlns:a16="http://schemas.microsoft.com/office/drawing/2014/main" id="{1A2B25DD-E838-4D0B-B0E9-5649A9A16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18741"/>
            <a:ext cx="5256893" cy="477960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iá 3 loại module relay 5v đến 32V - Nguyên lý, hướng dẫn chi tiết nhất">
            <a:extLst>
              <a:ext uri="{FF2B5EF4-FFF2-40B4-BE49-F238E27FC236}">
                <a16:creationId xmlns:a16="http://schemas.microsoft.com/office/drawing/2014/main" id="{4CA44AF1-C184-4EF1-B337-703D3F7103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988"/>
          <a:stretch/>
        </p:blipFill>
        <p:spPr bwMode="auto">
          <a:xfrm>
            <a:off x="463446" y="1918741"/>
            <a:ext cx="5256893" cy="45741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0535FEB-F1E1-47FF-919E-86B5BAC8E8A9}"/>
              </a:ext>
            </a:extLst>
          </p:cNvPr>
          <p:cNvSpPr txBox="1"/>
          <p:nvPr/>
        </p:nvSpPr>
        <p:spPr>
          <a:xfrm>
            <a:off x="5864902" y="1272410"/>
            <a:ext cx="6093500" cy="646331"/>
          </a:xfrm>
          <a:prstGeom prst="rect">
            <a:avLst/>
          </a:prstGeom>
          <a:noFill/>
        </p:spPr>
        <p:txBody>
          <a:bodyPr wrap="square">
            <a:spAutoFit/>
          </a:bodyPr>
          <a:lstStyle/>
          <a:p>
            <a:pPr algn="l">
              <a:buFont typeface="Arial" panose="020B0604020202020204" pitchFamily="34" charset="0"/>
              <a:buChar char="•"/>
            </a:pPr>
            <a:r>
              <a:rPr lang="vi-VN" b="1" i="0">
                <a:solidFill>
                  <a:srgbClr val="000000"/>
                </a:solidFill>
                <a:effectLst/>
                <a:latin typeface="open sans condensed bold"/>
              </a:rPr>
              <a:t>Để đảm bảo an toàn</a:t>
            </a:r>
            <a:r>
              <a:rPr lang="vi-VN" b="0" i="0">
                <a:solidFill>
                  <a:srgbClr val="000000"/>
                </a:solidFill>
                <a:effectLst/>
                <a:latin typeface="open sans condensed bold"/>
              </a:rPr>
              <a:t> khi mới bắt đầu sử dụng relay, chỉ nên dùng relay để bật tắt LED.</a:t>
            </a:r>
          </a:p>
        </p:txBody>
      </p:sp>
    </p:spTree>
    <p:extLst>
      <p:ext uri="{BB962C8B-B14F-4D97-AF65-F5344CB8AC3E}">
        <p14:creationId xmlns:p14="http://schemas.microsoft.com/office/powerpoint/2010/main" val="2096909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089" y="258919"/>
            <a:ext cx="11183911" cy="1081370"/>
          </a:xfrm>
        </p:spPr>
        <p:txBody>
          <a:bodyPr>
            <a:normAutofit fontScale="90000"/>
          </a:bodyPr>
          <a:lstStyle/>
          <a:p>
            <a:r>
              <a:rPr lang="en-US" dirty="0" err="1"/>
              <a:t>Ví</a:t>
            </a:r>
            <a:r>
              <a:rPr lang="en-US" dirty="0"/>
              <a:t> </a:t>
            </a:r>
            <a:r>
              <a:rPr lang="en-US" dirty="0" err="1"/>
              <a:t>dụ</a:t>
            </a:r>
            <a:r>
              <a:rPr lang="en-US" dirty="0"/>
              <a:t>: </a:t>
            </a:r>
            <a:r>
              <a:rPr lang="en-US" dirty="0" err="1"/>
              <a:t>Sáng</a:t>
            </a:r>
            <a:r>
              <a:rPr lang="en-US" dirty="0"/>
              <a:t> 8 led </a:t>
            </a:r>
            <a:r>
              <a:rPr lang="en-US" dirty="0" err="1"/>
              <a:t>theo</a:t>
            </a:r>
            <a:r>
              <a:rPr lang="en-US" dirty="0"/>
              <a:t> </a:t>
            </a:r>
            <a:r>
              <a:rPr lang="en-US" dirty="0" err="1"/>
              <a:t>một</a:t>
            </a:r>
            <a:r>
              <a:rPr lang="en-US" dirty="0"/>
              <a:t> </a:t>
            </a:r>
            <a:r>
              <a:rPr lang="en-US" err="1"/>
              <a:t>trình</a:t>
            </a:r>
            <a:r>
              <a:rPr lang="en-US"/>
              <a:t> tự, </a:t>
            </a:r>
            <a:r>
              <a:rPr lang="en-US" dirty="0" err="1"/>
              <a:t>sử</a:t>
            </a:r>
            <a:r>
              <a:rPr lang="en-US" dirty="0"/>
              <a:t> </a:t>
            </a:r>
            <a:r>
              <a:rPr lang="en-US" dirty="0" err="1"/>
              <a:t>dụng</a:t>
            </a:r>
            <a:r>
              <a:rPr lang="en-US" dirty="0"/>
              <a:t> IC 74HC545</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49414" y="1446496"/>
            <a:ext cx="9433031" cy="4458482"/>
          </a:xfrm>
          <a:prstGeom prst="rect">
            <a:avLst/>
          </a:prstGeom>
        </p:spPr>
      </p:pic>
      <p:sp>
        <p:nvSpPr>
          <p:cNvPr id="5" name="TextBox 4"/>
          <p:cNvSpPr txBox="1"/>
          <p:nvPr/>
        </p:nvSpPr>
        <p:spPr>
          <a:xfrm>
            <a:off x="838200" y="5915354"/>
            <a:ext cx="10515600" cy="584775"/>
          </a:xfrm>
          <a:prstGeom prst="rect">
            <a:avLst/>
          </a:prstGeom>
          <a:solidFill>
            <a:schemeClr val="bg1"/>
          </a:solidFill>
          <a:ln w="38100">
            <a:solidFill>
              <a:schemeClr val="accent6">
                <a:lumMod val="60000"/>
                <a:lumOff val="40000"/>
              </a:schemeClr>
            </a:solidFill>
          </a:ln>
        </p:spPr>
        <p:txBody>
          <a:bodyPr wrap="square" rtlCol="0">
            <a:spAutoFit/>
          </a:bodyPr>
          <a:lstStyle/>
          <a:p>
            <a:r>
              <a:rPr lang="en-US" sz="3200" dirty="0" err="1"/>
              <a:t>shiftOut</a:t>
            </a:r>
            <a:r>
              <a:rPr lang="en-US" sz="3200" dirty="0"/>
              <a:t>(</a:t>
            </a:r>
            <a:r>
              <a:rPr lang="en-US" sz="3200" dirty="0" err="1">
                <a:solidFill>
                  <a:srgbClr val="FF0000"/>
                </a:solidFill>
              </a:rPr>
              <a:t>chân_xuất_data</a:t>
            </a:r>
            <a:r>
              <a:rPr lang="en-US" sz="3200" dirty="0"/>
              <a:t>, </a:t>
            </a:r>
            <a:r>
              <a:rPr lang="en-US" sz="3200" dirty="0" err="1">
                <a:solidFill>
                  <a:srgbClr val="92D050"/>
                </a:solidFill>
              </a:rPr>
              <a:t>chân_clock</a:t>
            </a:r>
            <a:r>
              <a:rPr lang="en-US" sz="3200" dirty="0"/>
              <a:t>, LSBFIRST, </a:t>
            </a:r>
            <a:r>
              <a:rPr lang="en-US" sz="3200" dirty="0" err="1">
                <a:solidFill>
                  <a:srgbClr val="FFC000"/>
                </a:solidFill>
              </a:rPr>
              <a:t>dữ_liệu</a:t>
            </a:r>
            <a:r>
              <a:rPr lang="en-US" sz="3200" dirty="0"/>
              <a:t>);</a:t>
            </a:r>
          </a:p>
        </p:txBody>
      </p:sp>
      <p:sp>
        <p:nvSpPr>
          <p:cNvPr id="6" name="Rounded Rectangular Callout 5"/>
          <p:cNvSpPr/>
          <p:nvPr/>
        </p:nvSpPr>
        <p:spPr>
          <a:xfrm>
            <a:off x="9826389" y="3862316"/>
            <a:ext cx="2365612" cy="1405720"/>
          </a:xfrm>
          <a:prstGeom prst="wedgeRoundRectCallout">
            <a:avLst>
              <a:gd name="adj1" fmla="val -128558"/>
              <a:gd name="adj2" fmla="val 10701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LSBFIRST (</a:t>
            </a:r>
            <a:r>
              <a:rPr lang="en-US" dirty="0" err="1"/>
              <a:t>bít</a:t>
            </a:r>
            <a:r>
              <a:rPr lang="en-US" dirty="0"/>
              <a:t> </a:t>
            </a:r>
            <a:r>
              <a:rPr lang="en-US" dirty="0" err="1"/>
              <a:t>thứ</a:t>
            </a:r>
            <a:r>
              <a:rPr lang="en-US" dirty="0"/>
              <a:t> </a:t>
            </a:r>
            <a:r>
              <a:rPr lang="en-US" dirty="0" err="1"/>
              <a:t>tự</a:t>
            </a:r>
            <a:r>
              <a:rPr lang="en-US" dirty="0"/>
              <a:t> </a:t>
            </a:r>
            <a:r>
              <a:rPr lang="en-US" dirty="0" err="1"/>
              <a:t>nhỏ</a:t>
            </a:r>
            <a:r>
              <a:rPr lang="en-US" dirty="0"/>
              <a:t> </a:t>
            </a:r>
            <a:r>
              <a:rPr lang="en-US" dirty="0" err="1"/>
              <a:t>trước</a:t>
            </a:r>
            <a:r>
              <a:rPr lang="en-US" dirty="0"/>
              <a:t>)</a:t>
            </a:r>
          </a:p>
          <a:p>
            <a:pPr algn="ctr"/>
            <a:r>
              <a:rPr lang="en-US" dirty="0"/>
              <a:t>MSBFIRST</a:t>
            </a:r>
          </a:p>
          <a:p>
            <a:pPr algn="ctr"/>
            <a:endParaRPr lang="en-US" dirty="0"/>
          </a:p>
        </p:txBody>
      </p:sp>
    </p:spTree>
    <p:extLst>
      <p:ext uri="{BB962C8B-B14F-4D97-AF65-F5344CB8AC3E}">
        <p14:creationId xmlns:p14="http://schemas.microsoft.com/office/powerpoint/2010/main" val="1362530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Ví dụ</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t="5268"/>
          <a:stretch/>
        </p:blipFill>
        <p:spPr>
          <a:xfrm>
            <a:off x="990521" y="1236512"/>
            <a:ext cx="11020425" cy="5621488"/>
          </a:xfrm>
          <a:prstGeom prst="rect">
            <a:avLst/>
          </a:prstGeom>
        </p:spPr>
      </p:pic>
    </p:spTree>
    <p:extLst>
      <p:ext uri="{BB962C8B-B14F-4D97-AF65-F5344CB8AC3E}">
        <p14:creationId xmlns:p14="http://schemas.microsoft.com/office/powerpoint/2010/main" val="3044596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Led Ma </a:t>
            </a:r>
            <a:r>
              <a:rPr lang="en-US" dirty="0" err="1"/>
              <a:t>trận</a:t>
            </a:r>
            <a:r>
              <a:rPr lang="en-US" dirty="0"/>
              <a:t> (Led Matrix)</a:t>
            </a:r>
          </a:p>
        </p:txBody>
      </p:sp>
      <p:pic>
        <p:nvPicPr>
          <p:cNvPr id="1026" name="Picture 2" descr="https://3.bp.blogspot.com/-zSV68fbjDko/VvyNteBjxwI/AAAAAAAAAzg/WXw_jwURAB0pkBaow1k1ae9rbHGelmF-g/s1600/m2.gif"/>
          <p:cNvPicPr>
            <a:picLocks noChangeAspect="1" noChangeArrowheads="1"/>
          </p:cNvPicPr>
          <p:nvPr/>
        </p:nvPicPr>
        <p:blipFill rotWithShape="1">
          <a:blip r:embed="rId2">
            <a:extLst>
              <a:ext uri="{28A0092B-C50C-407E-A947-70E740481C1C}">
                <a14:useLocalDpi xmlns:a14="http://schemas.microsoft.com/office/drawing/2010/main" val="0"/>
              </a:ext>
            </a:extLst>
          </a:blip>
          <a:srcRect t="17462"/>
          <a:stretch/>
        </p:blipFill>
        <p:spPr bwMode="auto">
          <a:xfrm>
            <a:off x="8381574" y="2831717"/>
            <a:ext cx="3400425" cy="23034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1.bp.blogspot.com/-3lZSoWXdomI/VvyNtUQRF8I/AAAAAAAAAzk/VCfv-E9SWEs5AxundgxfccS2DILzW_6yQ/s320/m3.gif"/>
          <p:cNvPicPr>
            <a:picLocks noChangeAspect="1" noChangeArrowheads="1"/>
          </p:cNvPicPr>
          <p:nvPr/>
        </p:nvPicPr>
        <p:blipFill rotWithShape="1">
          <a:blip r:embed="rId3">
            <a:extLst>
              <a:ext uri="{28A0092B-C50C-407E-A947-70E740481C1C}">
                <a14:useLocalDpi xmlns:a14="http://schemas.microsoft.com/office/drawing/2010/main" val="0"/>
              </a:ext>
            </a:extLst>
          </a:blip>
          <a:srcRect l="12554" t="11358" r="10465"/>
          <a:stretch/>
        </p:blipFill>
        <p:spPr bwMode="auto">
          <a:xfrm>
            <a:off x="838199" y="2285998"/>
            <a:ext cx="4003339" cy="37158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3.bp.blogspot.com/-eQYRjW_PnqI/VvyNuFkcdJI/AAAAAAAAAzs/924hZ1D5orYoJQ1pbFl-Q24xd7DkoatkA/s320/m4.gif"/>
          <p:cNvPicPr>
            <a:picLocks noChangeAspect="1" noChangeArrowheads="1"/>
          </p:cNvPicPr>
          <p:nvPr/>
        </p:nvPicPr>
        <p:blipFill rotWithShape="1">
          <a:blip r:embed="rId4">
            <a:extLst>
              <a:ext uri="{28A0092B-C50C-407E-A947-70E740481C1C}">
                <a14:useLocalDpi xmlns:a14="http://schemas.microsoft.com/office/drawing/2010/main" val="0"/>
              </a:ext>
            </a:extLst>
          </a:blip>
          <a:srcRect t="9003"/>
          <a:stretch/>
        </p:blipFill>
        <p:spPr bwMode="auto">
          <a:xfrm>
            <a:off x="4736627" y="2011597"/>
            <a:ext cx="3944138" cy="36693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16790ED-DC03-424D-AD53-187AE184565C}"/>
              </a:ext>
            </a:extLst>
          </p:cNvPr>
          <p:cNvSpPr txBox="1"/>
          <p:nvPr/>
        </p:nvSpPr>
        <p:spPr>
          <a:xfrm>
            <a:off x="838200" y="0"/>
            <a:ext cx="6093500" cy="461665"/>
          </a:xfrm>
          <a:prstGeom prst="rect">
            <a:avLst/>
          </a:prstGeom>
          <a:noFill/>
        </p:spPr>
        <p:txBody>
          <a:bodyPr wrap="square">
            <a:spAutoFit/>
          </a:bodyPr>
          <a:lstStyle/>
          <a:p>
            <a:r>
              <a:rPr lang="en-US" sz="2400"/>
              <a:t>2.4. Hàm vào ra nâng cao</a:t>
            </a:r>
            <a:endParaRPr lang="vi-VN" sz="2400"/>
          </a:p>
        </p:txBody>
      </p:sp>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931424E9-7B67-4584-B041-210E337AABE4}"/>
                  </a:ext>
                </a:extLst>
              </p14:cNvPr>
              <p14:cNvContentPartPr/>
              <p14:nvPr/>
            </p14:nvContentPartPr>
            <p14:xfrm>
              <a:off x="4629240" y="1676520"/>
              <a:ext cx="4810320" cy="847800"/>
            </p14:xfrm>
          </p:contentPart>
        </mc:Choice>
        <mc:Fallback xmlns="">
          <p:pic>
            <p:nvPicPr>
              <p:cNvPr id="3" name="Ink 2">
                <a:extLst>
                  <a:ext uri="{FF2B5EF4-FFF2-40B4-BE49-F238E27FC236}">
                    <a16:creationId xmlns:a16="http://schemas.microsoft.com/office/drawing/2014/main" id="{931424E9-7B67-4584-B041-210E337AABE4}"/>
                  </a:ext>
                </a:extLst>
              </p:cNvPr>
              <p:cNvPicPr/>
              <p:nvPr/>
            </p:nvPicPr>
            <p:blipFill>
              <a:blip r:embed="rId6"/>
              <a:stretch>
                <a:fillRect/>
              </a:stretch>
            </p:blipFill>
            <p:spPr>
              <a:xfrm>
                <a:off x="4619880" y="1667160"/>
                <a:ext cx="4829040" cy="866520"/>
              </a:xfrm>
              <a:prstGeom prst="rect">
                <a:avLst/>
              </a:prstGeom>
            </p:spPr>
          </p:pic>
        </mc:Fallback>
      </mc:AlternateContent>
    </p:spTree>
    <p:extLst>
      <p:ext uri="{BB962C8B-B14F-4D97-AF65-F5344CB8AC3E}">
        <p14:creationId xmlns:p14="http://schemas.microsoft.com/office/powerpoint/2010/main" val="3713278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 LED</a:t>
            </a:r>
          </a:p>
        </p:txBody>
      </p:sp>
      <p:sp>
        <p:nvSpPr>
          <p:cNvPr id="3" name="Content Placeholder 2"/>
          <p:cNvSpPr>
            <a:spLocks noGrp="1"/>
          </p:cNvSpPr>
          <p:nvPr>
            <p:ph idx="1"/>
          </p:nvPr>
        </p:nvSpPr>
        <p:spPr/>
        <p:txBody>
          <a:bodyPr/>
          <a:lstStyle/>
          <a:p>
            <a:endParaRPr lang="en-US"/>
          </a:p>
        </p:txBody>
      </p:sp>
      <p:pic>
        <p:nvPicPr>
          <p:cNvPr id="2050" name="Picture 2" descr="https://4.bp.blogspot.com/-5iQKbu2G9DA/VvyNtbhjt4I/AAAAAAAAAzo/XroT5gF1Y1YEx7aNRcVBqS0L3-USipjcw/s400/m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825624"/>
            <a:ext cx="4387741" cy="33332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1.bp.blogspot.com/-msdRIS5L-KQ/VvyNwcVH60I/AAAAAAAAAz0/pMjQ-oNIauAEO4KbEba8T8Kms_gHVvDSg/s1600/m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0895" y="1363559"/>
            <a:ext cx="5146855" cy="50227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84F9DB8-3136-4875-AEDD-CE20F445B9F0}"/>
              </a:ext>
            </a:extLst>
          </p:cNvPr>
          <p:cNvSpPr txBox="1"/>
          <p:nvPr/>
        </p:nvSpPr>
        <p:spPr>
          <a:xfrm>
            <a:off x="838200" y="0"/>
            <a:ext cx="6093500" cy="461665"/>
          </a:xfrm>
          <a:prstGeom prst="rect">
            <a:avLst/>
          </a:prstGeom>
          <a:noFill/>
        </p:spPr>
        <p:txBody>
          <a:bodyPr wrap="square">
            <a:spAutoFit/>
          </a:bodyPr>
          <a:lstStyle/>
          <a:p>
            <a:r>
              <a:rPr lang="en-US" sz="2400"/>
              <a:t>2.4. Hàm vào ra nâng cao</a:t>
            </a:r>
            <a:endParaRPr lang="vi-VN" sz="2400"/>
          </a:p>
        </p:txBody>
      </p:sp>
    </p:spTree>
    <p:extLst>
      <p:ext uri="{BB962C8B-B14F-4D97-AF65-F5344CB8AC3E}">
        <p14:creationId xmlns:p14="http://schemas.microsoft.com/office/powerpoint/2010/main" val="3092076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7658</TotalTime>
  <Words>2375</Words>
  <Application>Microsoft Office PowerPoint</Application>
  <PresentationFormat>Widescreen</PresentationFormat>
  <Paragraphs>290</Paragraphs>
  <Slides>51</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51</vt:i4>
      </vt:variant>
    </vt:vector>
  </HeadingPairs>
  <TitlesOfParts>
    <vt:vector size="62" baseType="lpstr">
      <vt:lpstr>Arial</vt:lpstr>
      <vt:lpstr>Calibri</vt:lpstr>
      <vt:lpstr>Calibri Light</vt:lpstr>
      <vt:lpstr>Calibri Light (Headings)</vt:lpstr>
      <vt:lpstr>Monaco</vt:lpstr>
      <vt:lpstr>open sans condensed bold</vt:lpstr>
      <vt:lpstr>Roboto</vt:lpstr>
      <vt:lpstr>Times New Roman</vt:lpstr>
      <vt:lpstr>Verdana</vt:lpstr>
      <vt:lpstr>Wingdings</vt:lpstr>
      <vt:lpstr>Office Theme</vt:lpstr>
      <vt:lpstr>Giới thiệu về IC 74HC595</vt:lpstr>
      <vt:lpstr>Giới thiệu về IC 74HC595 ..</vt:lpstr>
      <vt:lpstr>Giới thiệu về IC 74HC595 ..</vt:lpstr>
      <vt:lpstr>IC 74HC595 ..</vt:lpstr>
      <vt:lpstr>Hàm vào ra nâng cao</vt:lpstr>
      <vt:lpstr>Ví dụ: Sáng 8 led theo một trình tự, sử dụng IC 74HC545</vt:lpstr>
      <vt:lpstr>Ví dụ</vt:lpstr>
      <vt:lpstr>Led Ma trận (Led Matrix)</vt:lpstr>
      <vt:lpstr>FONT LED</vt:lpstr>
      <vt:lpstr>Lập trình Led ma trận với IC74CH595</vt:lpstr>
      <vt:lpstr>PowerPoint Presentation</vt:lpstr>
      <vt:lpstr>Sơ đồ kết nối  </vt:lpstr>
      <vt:lpstr>Module Relay</vt:lpstr>
      <vt:lpstr>Ví dụ sử dụng Relay</vt:lpstr>
      <vt:lpstr>Arduino kết nối Module Relay 1 kênh 5V</vt:lpstr>
      <vt:lpstr>Ngắt</vt:lpstr>
      <vt:lpstr>Ngắt trong Arduino</vt:lpstr>
      <vt:lpstr>attachInterrupt</vt:lpstr>
      <vt:lpstr>Ví dụ ngắt</vt:lpstr>
      <vt:lpstr>UART</vt:lpstr>
      <vt:lpstr>Truyền thông nối tiếp vs song song</vt:lpstr>
      <vt:lpstr>UART </vt:lpstr>
      <vt:lpstr>UART..</vt:lpstr>
      <vt:lpstr>UART ..</vt:lpstr>
      <vt:lpstr>UART..</vt:lpstr>
      <vt:lpstr>IR sensor và IR remote</vt:lpstr>
      <vt:lpstr>PWM (pulse width modulation)</vt:lpstr>
      <vt:lpstr>Sơ đồ Arduino Uno: Digital Pins …</vt:lpstr>
      <vt:lpstr>Điều khiển động cơ DCmotor</vt:lpstr>
      <vt:lpstr>PWM– For controlling speed</vt:lpstr>
      <vt:lpstr>H-Bridge – For controlling rotation direction</vt:lpstr>
      <vt:lpstr>L293D Motor Driver IC</vt:lpstr>
      <vt:lpstr>PowerPoint Presentation</vt:lpstr>
      <vt:lpstr>PowerPoint Presentation</vt:lpstr>
      <vt:lpstr>PowerPoint Presentation</vt:lpstr>
      <vt:lpstr>PowerPoint Presentation</vt:lpstr>
      <vt:lpstr>PowerPoint Presentation</vt:lpstr>
      <vt:lpstr>Wiring L293D motor driver IC with Arduino UNO</vt:lpstr>
      <vt:lpstr>PowerPoint Presentation</vt:lpstr>
      <vt:lpstr>PowerPoint Presentation</vt:lpstr>
      <vt:lpstr>PowerPoint Presentation</vt:lpstr>
      <vt:lpstr>PowerPoint Presentation</vt:lpstr>
      <vt:lpstr>Động cơ Servo</vt:lpstr>
      <vt:lpstr>Ví dụ</vt:lpstr>
      <vt:lpstr>Làm việc với Quang trở</vt:lpstr>
      <vt:lpstr>Ví dụ 5.  Điều khiển độ sáng của Led qua chiết áp</vt:lpstr>
      <vt:lpstr>Ví dụ 5. …</vt:lpstr>
      <vt:lpstr>Cảm biến khoảng cách/ cảm biến siêu âm</vt:lpstr>
      <vt:lpstr>Module Relay</vt:lpstr>
      <vt:lpstr>Ví dụ sử dụng Relay</vt:lpstr>
      <vt:lpstr>Arduino kết nối Module Relay 1 kênh 5V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 Tho</dc:creator>
  <cp:lastModifiedBy>Huy Nguyễn Huỳnh</cp:lastModifiedBy>
  <cp:revision>791</cp:revision>
  <dcterms:created xsi:type="dcterms:W3CDTF">2018-08-18T18:51:50Z</dcterms:created>
  <dcterms:modified xsi:type="dcterms:W3CDTF">2023-02-01T03:34:59Z</dcterms:modified>
</cp:coreProperties>
</file>