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1"/>
  </p:notesMasterIdLst>
  <p:sldIdLst>
    <p:sldId id="256" r:id="rId4"/>
    <p:sldId id="347" r:id="rId5"/>
    <p:sldId id="364" r:id="rId6"/>
    <p:sldId id="260" r:id="rId7"/>
    <p:sldId id="310" r:id="rId8"/>
    <p:sldId id="298" r:id="rId9"/>
    <p:sldId id="265" r:id="rId10"/>
    <p:sldId id="365" r:id="rId11"/>
    <p:sldId id="312" r:id="rId12"/>
    <p:sldId id="267" r:id="rId13"/>
    <p:sldId id="269" r:id="rId14"/>
    <p:sldId id="366" r:id="rId15"/>
    <p:sldId id="271" r:id="rId16"/>
    <p:sldId id="272" r:id="rId17"/>
    <p:sldId id="321" r:id="rId18"/>
    <p:sldId id="275" r:id="rId19"/>
    <p:sldId id="3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1" d="100"/>
          <a:sy n="111" d="100"/>
        </p:scale>
        <p:origin x="594" y="96"/>
      </p:cViewPr>
      <p:guideLst>
        <p:guide orient="horz" pos="2478"/>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5/25/2024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61819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8" name="Google Shape;718;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b="0" strike="noStrike">
                <a:latin typeface="Arial"/>
                <a:ea typeface="Arial"/>
                <a:cs typeface="Arial"/>
                <a:sym typeface="Arial"/>
              </a:rPr>
              <a:t>để giải quyết vấn đề cấp thiết ở trên e đã đặt ra các mục tiêu cụ thể như sau</a:t>
            </a:r>
            <a:endParaRPr sz="2000" b="0" strike="noStrike">
              <a:latin typeface="Arial"/>
              <a:ea typeface="Arial"/>
              <a:cs typeface="Arial"/>
              <a:sym typeface="Arial"/>
            </a:endParaRPr>
          </a:p>
        </p:txBody>
      </p:sp>
      <p:sp>
        <p:nvSpPr>
          <p:cNvPr id="719" name="Google Shape;719;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77933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6" name="Google Shape;836;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7" name="Google Shape;837;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90C146F8-785E-4357-89E6-5E2DAB1904A7}"/>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그림 개체 틀 2">
            <a:extLst>
              <a:ext uri="{FF2B5EF4-FFF2-40B4-BE49-F238E27FC236}">
                <a16:creationId xmlns:a16="http://schemas.microsoft.com/office/drawing/2014/main" id="{FA8684E8-EFC5-4377-9100-E2ABBB9E5E71}"/>
              </a:ext>
            </a:extLst>
          </p:cNvPr>
          <p:cNvSpPr>
            <a:spLocks noGrp="1"/>
          </p:cNvSpPr>
          <p:nvPr>
            <p:ph type="pic" sz="quarter" idx="11" hasCustomPrompt="1"/>
          </p:nvPr>
        </p:nvSpPr>
        <p:spPr>
          <a:xfrm>
            <a:off x="0" y="1713554"/>
            <a:ext cx="12192000" cy="324036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B878F75C-38C4-446A-B23A-06334235612F}"/>
              </a:ext>
            </a:extLst>
          </p:cNvPr>
          <p:cNvSpPr>
            <a:spLocks noGrp="1"/>
          </p:cNvSpPr>
          <p:nvPr>
            <p:ph type="pic" idx="11" hasCustomPrompt="1"/>
          </p:nvPr>
        </p:nvSpPr>
        <p:spPr>
          <a:xfrm>
            <a:off x="646094" y="1"/>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4C0D4A67-1414-47F5-B5C1-3185747F7D5F}"/>
              </a:ext>
            </a:extLst>
          </p:cNvPr>
          <p:cNvSpPr>
            <a:spLocks noGrp="1"/>
          </p:cNvSpPr>
          <p:nvPr>
            <p:ph type="pic" idx="12" hasCustomPrompt="1"/>
          </p:nvPr>
        </p:nvSpPr>
        <p:spPr>
          <a:xfrm>
            <a:off x="646094" y="5208103"/>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AD577DF-DF85-454F-BDBF-23209987934F}"/>
              </a:ext>
            </a:extLst>
          </p:cNvPr>
          <p:cNvGrpSpPr/>
          <p:nvPr userDrawn="1"/>
        </p:nvGrpSpPr>
        <p:grpSpPr>
          <a:xfrm>
            <a:off x="772528" y="2049261"/>
            <a:ext cx="2249349" cy="3954238"/>
            <a:chOff x="4871870" y="1763729"/>
            <a:chExt cx="2448272" cy="4303935"/>
          </a:xfrm>
        </p:grpSpPr>
        <p:grpSp>
          <p:nvGrpSpPr>
            <p:cNvPr id="3" name="Group 3">
              <a:extLst>
                <a:ext uri="{FF2B5EF4-FFF2-40B4-BE49-F238E27FC236}">
                  <a16:creationId xmlns:a16="http://schemas.microsoft.com/office/drawing/2014/main" id="{977273B1-644C-4645-AABB-179031C21461}"/>
                </a:ext>
              </a:extLst>
            </p:cNvPr>
            <p:cNvGrpSpPr/>
            <p:nvPr/>
          </p:nvGrpSpPr>
          <p:grpSpPr>
            <a:xfrm>
              <a:off x="4871870" y="1763729"/>
              <a:ext cx="2448272" cy="4303935"/>
              <a:chOff x="445712" y="1449040"/>
              <a:chExt cx="2113018" cy="3924176"/>
            </a:xfrm>
          </p:grpSpPr>
          <p:sp>
            <p:nvSpPr>
              <p:cNvPr id="5" name="Rounded Rectangle 4">
                <a:extLst>
                  <a:ext uri="{FF2B5EF4-FFF2-40B4-BE49-F238E27FC236}">
                    <a16:creationId xmlns:a16="http://schemas.microsoft.com/office/drawing/2014/main" id="{30E56E3F-48AE-47B3-8C2E-9FD14A7E4A3D}"/>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Rectangle 5">
                <a:extLst>
                  <a:ext uri="{FF2B5EF4-FFF2-40B4-BE49-F238E27FC236}">
                    <a16:creationId xmlns:a16="http://schemas.microsoft.com/office/drawing/2014/main" id="{B1915F00-E4FB-4F04-A92B-517AC284A98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 name="Group 6">
                <a:extLst>
                  <a:ext uri="{FF2B5EF4-FFF2-40B4-BE49-F238E27FC236}">
                    <a16:creationId xmlns:a16="http://schemas.microsoft.com/office/drawing/2014/main" id="{903D2C95-E196-4FAC-AD62-42DEA2377A73}"/>
                  </a:ext>
                </a:extLst>
              </p:cNvPr>
              <p:cNvGrpSpPr/>
              <p:nvPr userDrawn="1"/>
            </p:nvGrpSpPr>
            <p:grpSpPr>
              <a:xfrm>
                <a:off x="1407705" y="5045834"/>
                <a:ext cx="211967" cy="211967"/>
                <a:chOff x="1549420" y="5712364"/>
                <a:chExt cx="312583" cy="312583"/>
              </a:xfrm>
            </p:grpSpPr>
            <p:sp>
              <p:nvSpPr>
                <p:cNvPr id="8" name="Oval 7">
                  <a:extLst>
                    <a:ext uri="{FF2B5EF4-FFF2-40B4-BE49-F238E27FC236}">
                      <a16:creationId xmlns:a16="http://schemas.microsoft.com/office/drawing/2014/main" id="{8974296E-583C-48DF-91A2-8FFA857C7DED}"/>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ounded Rectangle 8">
                  <a:extLst>
                    <a:ext uri="{FF2B5EF4-FFF2-40B4-BE49-F238E27FC236}">
                      <a16:creationId xmlns:a16="http://schemas.microsoft.com/office/drawing/2014/main" id="{024CA893-4AE4-49A1-8B5D-CD95875B6DAC}"/>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4" name="Picture Placeholder 2">
              <a:extLst>
                <a:ext uri="{FF2B5EF4-FFF2-40B4-BE49-F238E27FC236}">
                  <a16:creationId xmlns:a16="http://schemas.microsoft.com/office/drawing/2014/main" id="{3BB5BB93-F976-4215-A6F1-B0D5EFCEF701}"/>
                </a:ext>
              </a:extLst>
            </p:cNvPr>
            <p:cNvSpPr txBox="1">
              <a:spLocks/>
            </p:cNvSpPr>
            <p:nvPr/>
          </p:nvSpPr>
          <p:spPr>
            <a:xfrm>
              <a:off x="5051890" y="2223507"/>
              <a:ext cx="2088232" cy="3384376"/>
            </a:xfrm>
            <a:prstGeom prst="rect">
              <a:avLst/>
            </a:prstGeom>
            <a:solidFill>
              <a:schemeClr val="bg1">
                <a:lumMod val="9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altLang="ko-KR"/>
                <a:t>Your Picture Here</a:t>
              </a:r>
              <a:endParaRPr lang="ko-KR" altLang="en-US" dirty="0"/>
            </a:p>
          </p:txBody>
        </p:sp>
      </p:grpSp>
      <p:sp>
        <p:nvSpPr>
          <p:cNvPr id="10" name="그림 개체 틀 2">
            <a:extLst>
              <a:ext uri="{FF2B5EF4-FFF2-40B4-BE49-F238E27FC236}">
                <a16:creationId xmlns:a16="http://schemas.microsoft.com/office/drawing/2014/main" id="{3AB80860-A297-4DAD-AAE7-38F186BA6701}"/>
              </a:ext>
            </a:extLst>
          </p:cNvPr>
          <p:cNvSpPr>
            <a:spLocks noGrp="1"/>
          </p:cNvSpPr>
          <p:nvPr>
            <p:ph type="pic" sz="quarter" idx="10" hasCustomPrompt="1"/>
          </p:nvPr>
        </p:nvSpPr>
        <p:spPr>
          <a:xfrm>
            <a:off x="5591176" y="1"/>
            <a:ext cx="6605602" cy="6866390"/>
          </a:xfrm>
          <a:custGeom>
            <a:avLst/>
            <a:gdLst>
              <a:gd name="connsiteX0" fmla="*/ 0 w 4427984"/>
              <a:gd name="connsiteY0" fmla="*/ 0 h 6866389"/>
              <a:gd name="connsiteX1" fmla="*/ 4427984 w 4427984"/>
              <a:gd name="connsiteY1" fmla="*/ 0 h 6866389"/>
              <a:gd name="connsiteX2" fmla="*/ 4427984 w 4427984"/>
              <a:gd name="connsiteY2" fmla="*/ 6866389 h 6866389"/>
              <a:gd name="connsiteX3" fmla="*/ 0 w 4427984"/>
              <a:gd name="connsiteY3" fmla="*/ 6866389 h 6866389"/>
              <a:gd name="connsiteX4" fmla="*/ 0 w 4427984"/>
              <a:gd name="connsiteY4" fmla="*/ 0 h 6866389"/>
              <a:gd name="connsiteX0" fmla="*/ 595618 w 4427984"/>
              <a:gd name="connsiteY0" fmla="*/ 0 h 6883167"/>
              <a:gd name="connsiteX1" fmla="*/ 4427984 w 4427984"/>
              <a:gd name="connsiteY1" fmla="*/ 16778 h 6883167"/>
              <a:gd name="connsiteX2" fmla="*/ 4427984 w 4427984"/>
              <a:gd name="connsiteY2" fmla="*/ 6883167 h 6883167"/>
              <a:gd name="connsiteX3" fmla="*/ 0 w 4427984"/>
              <a:gd name="connsiteY3" fmla="*/ 6883167 h 6883167"/>
              <a:gd name="connsiteX4" fmla="*/ 595618 w 4427984"/>
              <a:gd name="connsiteY4" fmla="*/ 0 h 6883167"/>
              <a:gd name="connsiteX0" fmla="*/ 1258348 w 5090714"/>
              <a:gd name="connsiteY0" fmla="*/ 0 h 6883167"/>
              <a:gd name="connsiteX1" fmla="*/ 5090714 w 5090714"/>
              <a:gd name="connsiteY1" fmla="*/ 16778 h 6883167"/>
              <a:gd name="connsiteX2" fmla="*/ 5090714 w 5090714"/>
              <a:gd name="connsiteY2" fmla="*/ 6883167 h 6883167"/>
              <a:gd name="connsiteX3" fmla="*/ 0 w 5090714"/>
              <a:gd name="connsiteY3" fmla="*/ 6874779 h 6883167"/>
              <a:gd name="connsiteX4" fmla="*/ 1258348 w 5090714"/>
              <a:gd name="connsiteY4" fmla="*/ 0 h 6883167"/>
              <a:gd name="connsiteX0" fmla="*/ 1493240 w 5090714"/>
              <a:gd name="connsiteY0" fmla="*/ 0 h 6883167"/>
              <a:gd name="connsiteX1" fmla="*/ 5090714 w 5090714"/>
              <a:gd name="connsiteY1" fmla="*/ 16778 h 6883167"/>
              <a:gd name="connsiteX2" fmla="*/ 5090714 w 5090714"/>
              <a:gd name="connsiteY2" fmla="*/ 6883167 h 6883167"/>
              <a:gd name="connsiteX3" fmla="*/ 0 w 5090714"/>
              <a:gd name="connsiteY3" fmla="*/ 6874779 h 6883167"/>
              <a:gd name="connsiteX4" fmla="*/ 1493240 w 5090714"/>
              <a:gd name="connsiteY4" fmla="*/ 0 h 6883167"/>
              <a:gd name="connsiteX0" fmla="*/ 1459684 w 5090714"/>
              <a:gd name="connsiteY0" fmla="*/ 0 h 6866389"/>
              <a:gd name="connsiteX1" fmla="*/ 5090714 w 5090714"/>
              <a:gd name="connsiteY1" fmla="*/ 0 h 6866389"/>
              <a:gd name="connsiteX2" fmla="*/ 5090714 w 5090714"/>
              <a:gd name="connsiteY2" fmla="*/ 6866389 h 6866389"/>
              <a:gd name="connsiteX3" fmla="*/ 0 w 5090714"/>
              <a:gd name="connsiteY3" fmla="*/ 6858001 h 6866389"/>
              <a:gd name="connsiteX4" fmla="*/ 1459684 w 5090714"/>
              <a:gd name="connsiteY4" fmla="*/ 0 h 6866389"/>
              <a:gd name="connsiteX0" fmla="*/ 1711354 w 5090714"/>
              <a:gd name="connsiteY0" fmla="*/ 0 h 6874778"/>
              <a:gd name="connsiteX1" fmla="*/ 5090714 w 5090714"/>
              <a:gd name="connsiteY1" fmla="*/ 8389 h 6874778"/>
              <a:gd name="connsiteX2" fmla="*/ 5090714 w 5090714"/>
              <a:gd name="connsiteY2" fmla="*/ 6874778 h 6874778"/>
              <a:gd name="connsiteX3" fmla="*/ 0 w 5090714"/>
              <a:gd name="connsiteY3" fmla="*/ 6866390 h 6874778"/>
              <a:gd name="connsiteX4" fmla="*/ 1711354 w 5090714"/>
              <a:gd name="connsiteY4" fmla="*/ 0 h 6874778"/>
              <a:gd name="connsiteX0" fmla="*/ 1937857 w 5317217"/>
              <a:gd name="connsiteY0" fmla="*/ 0 h 6874779"/>
              <a:gd name="connsiteX1" fmla="*/ 5317217 w 5317217"/>
              <a:gd name="connsiteY1" fmla="*/ 8389 h 6874779"/>
              <a:gd name="connsiteX2" fmla="*/ 5317217 w 5317217"/>
              <a:gd name="connsiteY2" fmla="*/ 6874778 h 6874779"/>
              <a:gd name="connsiteX3" fmla="*/ 0 w 5317217"/>
              <a:gd name="connsiteY3" fmla="*/ 6874779 h 6874779"/>
              <a:gd name="connsiteX4" fmla="*/ 1937857 w 5317217"/>
              <a:gd name="connsiteY4" fmla="*/ 0 h 6874779"/>
              <a:gd name="connsiteX0" fmla="*/ 1280632 w 5317217"/>
              <a:gd name="connsiteY0" fmla="*/ 10661 h 6866390"/>
              <a:gd name="connsiteX1" fmla="*/ 5317217 w 5317217"/>
              <a:gd name="connsiteY1" fmla="*/ 0 h 6866390"/>
              <a:gd name="connsiteX2" fmla="*/ 5317217 w 5317217"/>
              <a:gd name="connsiteY2" fmla="*/ 6866389 h 6866390"/>
              <a:gd name="connsiteX3" fmla="*/ 0 w 5317217"/>
              <a:gd name="connsiteY3" fmla="*/ 6866390 h 6866390"/>
              <a:gd name="connsiteX4" fmla="*/ 1280632 w 5317217"/>
              <a:gd name="connsiteY4" fmla="*/ 10661 h 6866390"/>
              <a:gd name="connsiteX0" fmla="*/ 1280632 w 5317217"/>
              <a:gd name="connsiteY0" fmla="*/ 1136 h 6866390"/>
              <a:gd name="connsiteX1" fmla="*/ 5317217 w 5317217"/>
              <a:gd name="connsiteY1" fmla="*/ 0 h 6866390"/>
              <a:gd name="connsiteX2" fmla="*/ 5317217 w 5317217"/>
              <a:gd name="connsiteY2" fmla="*/ 6866389 h 6866390"/>
              <a:gd name="connsiteX3" fmla="*/ 0 w 5317217"/>
              <a:gd name="connsiteY3" fmla="*/ 6866390 h 6866390"/>
              <a:gd name="connsiteX4" fmla="*/ 1280632 w 5317217"/>
              <a:gd name="connsiteY4" fmla="*/ 1136 h 6866390"/>
              <a:gd name="connsiteX0" fmla="*/ 1413982 w 5450567"/>
              <a:gd name="connsiteY0" fmla="*/ 1136 h 6866390"/>
              <a:gd name="connsiteX1" fmla="*/ 5450567 w 5450567"/>
              <a:gd name="connsiteY1" fmla="*/ 0 h 6866390"/>
              <a:gd name="connsiteX2" fmla="*/ 5450567 w 5450567"/>
              <a:gd name="connsiteY2" fmla="*/ 6866389 h 6866390"/>
              <a:gd name="connsiteX3" fmla="*/ 0 w 5450567"/>
              <a:gd name="connsiteY3" fmla="*/ 6866390 h 6866390"/>
              <a:gd name="connsiteX4" fmla="*/ 1413982 w 5450567"/>
              <a:gd name="connsiteY4" fmla="*/ 1136 h 6866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0567" h="6866390">
                <a:moveTo>
                  <a:pt x="1413982" y="1136"/>
                </a:moveTo>
                <a:lnTo>
                  <a:pt x="5450567" y="0"/>
                </a:lnTo>
                <a:lnTo>
                  <a:pt x="5450567" y="6866389"/>
                </a:lnTo>
                <a:lnTo>
                  <a:pt x="0" y="6866390"/>
                </a:lnTo>
                <a:lnTo>
                  <a:pt x="1413982" y="1136"/>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11" name="그림 개체 틀 2">
            <a:extLst>
              <a:ext uri="{FF2B5EF4-FFF2-40B4-BE49-F238E27FC236}">
                <a16:creationId xmlns:a16="http://schemas.microsoft.com/office/drawing/2014/main" id="{5F01346D-41B4-4635-A65B-D14C19699D24}"/>
              </a:ext>
            </a:extLst>
          </p:cNvPr>
          <p:cNvSpPr>
            <a:spLocks noGrp="1"/>
          </p:cNvSpPr>
          <p:nvPr>
            <p:ph type="pic" sz="quarter" idx="14" hasCustomPrompt="1"/>
          </p:nvPr>
        </p:nvSpPr>
        <p:spPr>
          <a:xfrm>
            <a:off x="942863" y="2412995"/>
            <a:ext cx="1918562" cy="318560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4CF88C7B-B8EA-43A6-8678-AF268289A155}"/>
              </a:ext>
            </a:extLst>
          </p:cNvPr>
          <p:cNvSpPr>
            <a:spLocks noGrp="1"/>
          </p:cNvSpPr>
          <p:nvPr>
            <p:ph type="pic" sz="quarter" idx="11" hasCustomPrompt="1"/>
          </p:nvPr>
        </p:nvSpPr>
        <p:spPr>
          <a:xfrm>
            <a:off x="0" y="0"/>
            <a:ext cx="12192000" cy="324036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107"/>
        <p:cNvGrpSpPr/>
        <p:nvPr/>
      </p:nvGrpSpPr>
      <p:grpSpPr>
        <a:xfrm>
          <a:off x="0" y="0"/>
          <a:ext cx="0" cy="0"/>
          <a:chOff x="0" y="0"/>
          <a:chExt cx="0" cy="0"/>
        </a:xfrm>
      </p:grpSpPr>
    </p:spTree>
    <p:extLst>
      <p:ext uri="{BB962C8B-B14F-4D97-AF65-F5344CB8AC3E}">
        <p14:creationId xmlns:p14="http://schemas.microsoft.com/office/powerpoint/2010/main" val="7606197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10" name="Google Shape;10;p2"/>
          <p:cNvSpPr txBox="1">
            <a:spLocks noGrp="1"/>
          </p:cNvSpPr>
          <p:nvPr>
            <p:ph type="ctrTitle"/>
          </p:nvPr>
        </p:nvSpPr>
        <p:spPr>
          <a:xfrm>
            <a:off x="2426400" y="2156600"/>
            <a:ext cx="7339200" cy="2544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80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grpSp>
        <p:nvGrpSpPr>
          <p:cNvPr id="11" name="Google Shape;11;p2"/>
          <p:cNvGrpSpPr/>
          <p:nvPr/>
        </p:nvGrpSpPr>
        <p:grpSpPr>
          <a:xfrm>
            <a:off x="-570681" y="-803000"/>
            <a:ext cx="13333364" cy="7406000"/>
            <a:chOff x="-428011" y="-602250"/>
            <a:chExt cx="10000023" cy="5554500"/>
          </a:xfrm>
        </p:grpSpPr>
        <p:grpSp>
          <p:nvGrpSpPr>
            <p:cNvPr id="12" name="Google Shape;12;p2"/>
            <p:cNvGrpSpPr/>
            <p:nvPr/>
          </p:nvGrpSpPr>
          <p:grpSpPr>
            <a:xfrm>
              <a:off x="8138100" y="4815150"/>
              <a:ext cx="593700" cy="137100"/>
              <a:chOff x="8290500" y="4746600"/>
              <a:chExt cx="593700" cy="137100"/>
            </a:xfrm>
          </p:grpSpPr>
          <p:sp>
            <p:nvSpPr>
              <p:cNvPr id="13" name="Google Shape;13;p2"/>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4" name="Google Shape;14;p2"/>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5" name="Google Shape;15;p2"/>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6" name="Google Shape;16;p2"/>
            <p:cNvGrpSpPr/>
            <p:nvPr/>
          </p:nvGrpSpPr>
          <p:grpSpPr>
            <a:xfrm>
              <a:off x="190350" y="2501375"/>
              <a:ext cx="138900" cy="594300"/>
              <a:chOff x="259800" y="2501375"/>
              <a:chExt cx="138900" cy="594300"/>
            </a:xfrm>
          </p:grpSpPr>
          <p:sp>
            <p:nvSpPr>
              <p:cNvPr id="17" name="Google Shape;17;p2"/>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8" name="Google Shape;18;p2"/>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9" name="Google Shape;19;p2"/>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0" name="Google Shape;20;p2"/>
            <p:cNvGrpSpPr/>
            <p:nvPr/>
          </p:nvGrpSpPr>
          <p:grpSpPr>
            <a:xfrm>
              <a:off x="-428011" y="-602250"/>
              <a:ext cx="1728600" cy="1789549"/>
              <a:chOff x="-433476" y="-754650"/>
              <a:chExt cx="1728600" cy="1789549"/>
            </a:xfrm>
          </p:grpSpPr>
          <p:sp>
            <p:nvSpPr>
              <p:cNvPr id="21" name="Google Shape;21;p2"/>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2" name="Google Shape;22;p2"/>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3" name="Google Shape;23;p2"/>
            <p:cNvGrpSpPr/>
            <p:nvPr/>
          </p:nvGrpSpPr>
          <p:grpSpPr>
            <a:xfrm>
              <a:off x="7782465" y="-602250"/>
              <a:ext cx="1789547" cy="1728600"/>
              <a:chOff x="7777000" y="-567252"/>
              <a:chExt cx="1789547" cy="1728600"/>
            </a:xfrm>
          </p:grpSpPr>
          <p:sp>
            <p:nvSpPr>
              <p:cNvPr id="24" name="Google Shape;24;p2"/>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5" name="Google Shape;25;p2"/>
              <p:cNvSpPr/>
              <p:nvPr/>
            </p:nvSpPr>
            <p:spPr>
              <a:xfrm>
                <a:off x="7777000" y="227601"/>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2479850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34"/>
        <p:cNvGrpSpPr/>
        <p:nvPr/>
      </p:nvGrpSpPr>
      <p:grpSpPr>
        <a:xfrm>
          <a:off x="0" y="0"/>
          <a:ext cx="0" cy="0"/>
          <a:chOff x="0" y="0"/>
          <a:chExt cx="0" cy="0"/>
        </a:xfrm>
      </p:grpSpPr>
    </p:spTree>
    <p:extLst>
      <p:ext uri="{BB962C8B-B14F-4D97-AF65-F5344CB8AC3E}">
        <p14:creationId xmlns:p14="http://schemas.microsoft.com/office/powerpoint/2010/main" val="207275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06E47833-EA54-4B75-BE6B-4C9356A97732}"/>
              </a:ext>
            </a:extLst>
          </p:cNvPr>
          <p:cNvSpPr>
            <a:spLocks noGrp="1"/>
          </p:cNvSpPr>
          <p:nvPr>
            <p:ph type="pic" sz="quarter" idx="11" hasCustomPrompt="1"/>
          </p:nvPr>
        </p:nvSpPr>
        <p:spPr>
          <a:xfrm>
            <a:off x="7489153" y="830338"/>
            <a:ext cx="3082244" cy="2677425"/>
          </a:xfrm>
          <a:prstGeom prst="parallelogram">
            <a:avLst>
              <a:gd name="adj" fmla="val 38849"/>
            </a:avLst>
          </a:prstGeom>
          <a:solidFill>
            <a:schemeClr val="bg1">
              <a:lumMod val="95000"/>
            </a:schemeClr>
          </a:solidFill>
        </p:spPr>
        <p:txBody>
          <a:bodyPr tIns="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5" name="Picture Placeholder 9">
            <a:extLst>
              <a:ext uri="{FF2B5EF4-FFF2-40B4-BE49-F238E27FC236}">
                <a16:creationId xmlns:a16="http://schemas.microsoft.com/office/drawing/2014/main" id="{BFAA4E01-2BD5-4B03-88A7-337F27D418F3}"/>
              </a:ext>
            </a:extLst>
          </p:cNvPr>
          <p:cNvSpPr>
            <a:spLocks noGrp="1"/>
          </p:cNvSpPr>
          <p:nvPr>
            <p:ph type="pic" sz="quarter" idx="12" hasCustomPrompt="1"/>
          </p:nvPr>
        </p:nvSpPr>
        <p:spPr>
          <a:xfrm>
            <a:off x="5303513" y="830338"/>
            <a:ext cx="3082244" cy="2677425"/>
          </a:xfrm>
          <a:prstGeom prst="parallelogram">
            <a:avLst>
              <a:gd name="adj" fmla="val 38849"/>
            </a:avLst>
          </a:prstGeom>
          <a:solidFill>
            <a:schemeClr val="bg1">
              <a:lumMod val="95000"/>
            </a:schemeClr>
          </a:solidFill>
        </p:spPr>
        <p:txBody>
          <a:bodyPr tIns="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6" name="Picture Placeholder 9">
            <a:extLst>
              <a:ext uri="{FF2B5EF4-FFF2-40B4-BE49-F238E27FC236}">
                <a16:creationId xmlns:a16="http://schemas.microsoft.com/office/drawing/2014/main" id="{73E4E795-5EEE-4740-A183-83C37E7CE5B8}"/>
              </a:ext>
            </a:extLst>
          </p:cNvPr>
          <p:cNvSpPr>
            <a:spLocks noGrp="1"/>
          </p:cNvSpPr>
          <p:nvPr>
            <p:ph type="pic" sz="quarter" idx="13" hasCustomPrompt="1"/>
          </p:nvPr>
        </p:nvSpPr>
        <p:spPr>
          <a:xfrm>
            <a:off x="3117873" y="830337"/>
            <a:ext cx="3082244" cy="2677425"/>
          </a:xfrm>
          <a:prstGeom prst="parallelogram">
            <a:avLst>
              <a:gd name="adj" fmla="val 38849"/>
            </a:avLst>
          </a:prstGeom>
          <a:solidFill>
            <a:schemeClr val="bg1">
              <a:lumMod val="95000"/>
            </a:schemeClr>
          </a:solidFill>
        </p:spPr>
        <p:txBody>
          <a:bodyPr tIns="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9" name="Picture Placeholder 9">
            <a:extLst>
              <a:ext uri="{FF2B5EF4-FFF2-40B4-BE49-F238E27FC236}">
                <a16:creationId xmlns:a16="http://schemas.microsoft.com/office/drawing/2014/main" id="{7B740AC6-8F21-4A94-839D-C0FFBF79FA28}"/>
              </a:ext>
            </a:extLst>
          </p:cNvPr>
          <p:cNvSpPr>
            <a:spLocks noGrp="1"/>
          </p:cNvSpPr>
          <p:nvPr>
            <p:ph type="pic" sz="quarter" idx="14" hasCustomPrompt="1"/>
          </p:nvPr>
        </p:nvSpPr>
        <p:spPr>
          <a:xfrm>
            <a:off x="932233" y="830336"/>
            <a:ext cx="3082244" cy="2677425"/>
          </a:xfrm>
          <a:prstGeom prst="parallelogram">
            <a:avLst>
              <a:gd name="adj" fmla="val 38849"/>
            </a:avLst>
          </a:prstGeom>
          <a:solidFill>
            <a:schemeClr val="bg1">
              <a:lumMod val="95000"/>
            </a:schemeClr>
          </a:solidFill>
        </p:spPr>
        <p:txBody>
          <a:bodyPr tIns="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F5990891-A407-4083-90D9-EDB81A1D2836}"/>
              </a:ext>
            </a:extLst>
          </p:cNvPr>
          <p:cNvSpPr>
            <a:spLocks noGrp="1"/>
          </p:cNvSpPr>
          <p:nvPr>
            <p:ph type="pic" idx="10" hasCustomPrompt="1"/>
          </p:nvPr>
        </p:nvSpPr>
        <p:spPr>
          <a:xfrm>
            <a:off x="687337" y="1254229"/>
            <a:ext cx="11504663" cy="2995555"/>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052B485F-EA15-4698-9895-28C209313AFC}"/>
              </a:ext>
            </a:extLst>
          </p:cNvPr>
          <p:cNvSpPr/>
          <p:nvPr userDrawn="1"/>
        </p:nvSpPr>
        <p:spPr>
          <a:xfrm>
            <a:off x="1" y="2060849"/>
            <a:ext cx="4190267" cy="17285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3" name="Rectangle 16">
            <a:extLst>
              <a:ext uri="{FF2B5EF4-FFF2-40B4-BE49-F238E27FC236}">
                <a16:creationId xmlns:a16="http://schemas.microsoft.com/office/drawing/2014/main" id="{CC4FB6C6-B749-4587-B3B4-09BD00EBAAF6}"/>
              </a:ext>
            </a:extLst>
          </p:cNvPr>
          <p:cNvSpPr/>
          <p:nvPr userDrawn="1"/>
        </p:nvSpPr>
        <p:spPr>
          <a:xfrm>
            <a:off x="7769438" y="3261741"/>
            <a:ext cx="4422562" cy="172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grpSp>
        <p:nvGrpSpPr>
          <p:cNvPr id="4" name="Graphic 14">
            <a:extLst>
              <a:ext uri="{FF2B5EF4-FFF2-40B4-BE49-F238E27FC236}">
                <a16:creationId xmlns:a16="http://schemas.microsoft.com/office/drawing/2014/main" id="{ED2B33C8-78A4-4ABB-938C-C8B4EF619B0B}"/>
              </a:ext>
            </a:extLst>
          </p:cNvPr>
          <p:cNvGrpSpPr/>
          <p:nvPr userDrawn="1"/>
        </p:nvGrpSpPr>
        <p:grpSpPr>
          <a:xfrm>
            <a:off x="4057675" y="1772818"/>
            <a:ext cx="3867113" cy="3041550"/>
            <a:chOff x="2444748" y="555044"/>
            <a:chExt cx="7282046" cy="5727455"/>
          </a:xfrm>
        </p:grpSpPr>
        <p:sp>
          <p:nvSpPr>
            <p:cNvPr id="5" name="Freeform: Shape 5">
              <a:extLst>
                <a:ext uri="{FF2B5EF4-FFF2-40B4-BE49-F238E27FC236}">
                  <a16:creationId xmlns:a16="http://schemas.microsoft.com/office/drawing/2014/main" id="{DEC648F6-8D3C-49A7-9CD4-F134D31A0B76}"/>
                </a:ext>
              </a:extLst>
            </p:cNvPr>
            <p:cNvSpPr/>
            <p:nvPr/>
          </p:nvSpPr>
          <p:spPr>
            <a:xfrm>
              <a:off x="4964692"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6">
              <a:extLst>
                <a:ext uri="{FF2B5EF4-FFF2-40B4-BE49-F238E27FC236}">
                  <a16:creationId xmlns:a16="http://schemas.microsoft.com/office/drawing/2014/main" id="{657002FD-B659-4676-A5F3-CD98885D52FE}"/>
                </a:ext>
              </a:extLst>
            </p:cNvPr>
            <p:cNvSpPr/>
            <p:nvPr/>
          </p:nvSpPr>
          <p:spPr>
            <a:xfrm>
              <a:off x="2444748" y="555044"/>
              <a:ext cx="7282046"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7">
              <a:extLst>
                <a:ext uri="{FF2B5EF4-FFF2-40B4-BE49-F238E27FC236}">
                  <a16:creationId xmlns:a16="http://schemas.microsoft.com/office/drawing/2014/main" id="{9F59F015-3FBC-4C5E-83BB-CDEF4CC3D12A}"/>
                </a:ext>
              </a:extLst>
            </p:cNvPr>
            <p:cNvSpPr/>
            <p:nvPr/>
          </p:nvSpPr>
          <p:spPr>
            <a:xfrm>
              <a:off x="8706598" y="5435656"/>
              <a:ext cx="490924"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8">
              <a:extLst>
                <a:ext uri="{FF2B5EF4-FFF2-40B4-BE49-F238E27FC236}">
                  <a16:creationId xmlns:a16="http://schemas.microsoft.com/office/drawing/2014/main" id="{6F0F37F5-F7D4-4A15-B23E-F44504BFE495}"/>
                </a:ext>
              </a:extLst>
            </p:cNvPr>
            <p:cNvSpPr/>
            <p:nvPr/>
          </p:nvSpPr>
          <p:spPr>
            <a:xfrm>
              <a:off x="2481568" y="595956"/>
              <a:ext cx="7200227"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9">
              <a:extLst>
                <a:ext uri="{FF2B5EF4-FFF2-40B4-BE49-F238E27FC236}">
                  <a16:creationId xmlns:a16="http://schemas.microsoft.com/office/drawing/2014/main" id="{C717899C-A9F8-4538-B189-1D93A0ADE242}"/>
                </a:ext>
              </a:extLst>
            </p:cNvPr>
            <p:cNvSpPr/>
            <p:nvPr/>
          </p:nvSpPr>
          <p:spPr>
            <a:xfrm>
              <a:off x="4968920"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10">
              <a:extLst>
                <a:ext uri="{FF2B5EF4-FFF2-40B4-BE49-F238E27FC236}">
                  <a16:creationId xmlns:a16="http://schemas.microsoft.com/office/drawing/2014/main" id="{AF681879-E332-4667-A3DD-D285370C6011}"/>
                </a:ext>
              </a:extLst>
            </p:cNvPr>
            <p:cNvSpPr/>
            <p:nvPr/>
          </p:nvSpPr>
          <p:spPr>
            <a:xfrm>
              <a:off x="2481568" y="4903820"/>
              <a:ext cx="7200227"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1">
              <a:extLst>
                <a:ext uri="{FF2B5EF4-FFF2-40B4-BE49-F238E27FC236}">
                  <a16:creationId xmlns:a16="http://schemas.microsoft.com/office/drawing/2014/main" id="{D975E02C-E219-40F8-B258-7BB8FDEB2479}"/>
                </a:ext>
              </a:extLst>
            </p:cNvPr>
            <p:cNvSpPr/>
            <p:nvPr/>
          </p:nvSpPr>
          <p:spPr>
            <a:xfrm>
              <a:off x="2747714" y="910966"/>
              <a:ext cx="6676114"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2">
              <a:extLst>
                <a:ext uri="{FF2B5EF4-FFF2-40B4-BE49-F238E27FC236}">
                  <a16:creationId xmlns:a16="http://schemas.microsoft.com/office/drawing/2014/main" id="{258962D9-524F-42E6-AA6E-C9B50F490963}"/>
                </a:ext>
              </a:extLst>
            </p:cNvPr>
            <p:cNvSpPr/>
            <p:nvPr/>
          </p:nvSpPr>
          <p:spPr>
            <a:xfrm>
              <a:off x="5654591" y="939517"/>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그림 개체 틀 2">
            <a:extLst>
              <a:ext uri="{FF2B5EF4-FFF2-40B4-BE49-F238E27FC236}">
                <a16:creationId xmlns:a16="http://schemas.microsoft.com/office/drawing/2014/main" id="{D60EF0F3-CB71-4497-9834-6FEE9CF6934E}"/>
              </a:ext>
            </a:extLst>
          </p:cNvPr>
          <p:cNvSpPr>
            <a:spLocks noGrp="1"/>
          </p:cNvSpPr>
          <p:nvPr>
            <p:ph type="pic" sz="quarter" idx="43" hasCustomPrompt="1"/>
          </p:nvPr>
        </p:nvSpPr>
        <p:spPr>
          <a:xfrm>
            <a:off x="4203257" y="1895562"/>
            <a:ext cx="3599245" cy="2121485"/>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defRPr>
            </a:lvl1pPr>
          </a:lstStyle>
          <a:p>
            <a:r>
              <a:rPr lang="en-US" altLang="ko-KR" dirty="0"/>
              <a:t>Place Your Picture Here And Send To Back</a:t>
            </a:r>
            <a:endParaRPr lang="ko-KR" altLang="en-US" dirty="0"/>
          </a:p>
        </p:txBody>
      </p:sp>
      <p:sp>
        <p:nvSpPr>
          <p:cNvPr id="14" name="그림 개체 틀 2">
            <a:extLst>
              <a:ext uri="{FF2B5EF4-FFF2-40B4-BE49-F238E27FC236}">
                <a16:creationId xmlns:a16="http://schemas.microsoft.com/office/drawing/2014/main" id="{A24ADF49-0093-4BF3-A045-0F3461FBDF88}"/>
              </a:ext>
            </a:extLst>
          </p:cNvPr>
          <p:cNvSpPr>
            <a:spLocks noGrp="1"/>
          </p:cNvSpPr>
          <p:nvPr>
            <p:ph type="pic" sz="quarter" idx="42" hasCustomPrompt="1"/>
          </p:nvPr>
        </p:nvSpPr>
        <p:spPr>
          <a:xfrm>
            <a:off x="7114449" y="3260426"/>
            <a:ext cx="1045514" cy="1728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15" name="Text Placeholder 9">
            <a:extLst>
              <a:ext uri="{FF2B5EF4-FFF2-40B4-BE49-F238E27FC236}">
                <a16:creationId xmlns:a16="http://schemas.microsoft.com/office/drawing/2014/main" id="{3A154447-C4FE-4332-8D76-49A02E250B3A}"/>
              </a:ext>
            </a:extLst>
          </p:cNvPr>
          <p:cNvSpPr>
            <a:spLocks noGrp="1"/>
          </p:cNvSpPr>
          <p:nvPr>
            <p:ph type="body" sz="quarter" idx="10" hasCustomPrompt="1"/>
          </p:nvPr>
        </p:nvSpPr>
        <p:spPr>
          <a:xfrm>
            <a:off x="323529" y="313630"/>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theme" Target="../theme/theme2.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 id="2147483691" r:id="rId19"/>
    <p:sldLayoutId id="2147483692"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 Id="rId5" Type="http://schemas.openxmlformats.org/officeDocument/2006/relationships/image" Target="../media/image16.jp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142376" y="1745878"/>
            <a:ext cx="7319632"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4000" b="1" i="0" u="none" strike="noStrike" cap="none" dirty="0">
                <a:solidFill>
                  <a:srgbClr val="ED1C2A"/>
                </a:solidFill>
                <a:latin typeface="Arial"/>
                <a:ea typeface="Arial"/>
                <a:cs typeface="Arial"/>
                <a:sym typeface="Arial"/>
              </a:rPr>
              <a:t>ĐỒ ÁN TỐT NGHIỆP</a:t>
            </a:r>
            <a:endParaRPr sz="4000" b="1" i="0" u="none" strike="noStrike" cap="none" dirty="0">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66" name="Google Shape;466;p1"/>
          <p:cNvSpPr txBox="1"/>
          <p:nvPr/>
        </p:nvSpPr>
        <p:spPr>
          <a:xfrm>
            <a:off x="3142376" y="4499165"/>
            <a:ext cx="84989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MSV: 2020604382</a:t>
            </a:r>
            <a:endParaRPr sz="2800" b="1" i="0" u="none" strike="noStrike" cap="none" dirty="0">
              <a:solidFill>
                <a:schemeClr val="dk1"/>
              </a:solidFill>
              <a:latin typeface="Arial"/>
              <a:ea typeface="Arial"/>
              <a:cs typeface="Arial"/>
              <a:sym typeface="Arial"/>
            </a:endParaRPr>
          </a:p>
        </p:txBody>
      </p:sp>
      <p:sp>
        <p:nvSpPr>
          <p:cNvPr id="467" name="Google Shape;467;p1"/>
          <p:cNvSpPr txBox="1"/>
          <p:nvPr/>
        </p:nvSpPr>
        <p:spPr>
          <a:xfrm>
            <a:off x="3142376" y="5022385"/>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GVHD: </a:t>
            </a:r>
            <a:r>
              <a:rPr lang="en-US" sz="2800" b="1" i="0" u="none" strike="noStrike" cap="none" dirty="0" err="1">
                <a:solidFill>
                  <a:schemeClr val="dk1"/>
                </a:solidFill>
                <a:latin typeface="Arial"/>
                <a:ea typeface="Arial"/>
                <a:cs typeface="Arial"/>
                <a:sym typeface="Arial"/>
              </a:rPr>
              <a:t>Th.S</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Nguyễn</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Thị</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Cẩm</a:t>
            </a:r>
            <a:r>
              <a:rPr lang="en-US" sz="2800" b="1" i="0" u="none" strike="noStrike" cap="none" dirty="0">
                <a:solidFill>
                  <a:schemeClr val="dk1"/>
                </a:solidFill>
                <a:latin typeface="Arial"/>
                <a:ea typeface="Arial"/>
                <a:cs typeface="Arial"/>
                <a:sym typeface="Arial"/>
              </a:rPr>
              <a:t> Ngoan</a:t>
            </a:r>
            <a:endParaRPr sz="2800" b="1" i="0" u="none" strike="noStrike" cap="none" dirty="0">
              <a:solidFill>
                <a:schemeClr val="dk1"/>
              </a:solidFill>
              <a:latin typeface="Arial"/>
              <a:ea typeface="Arial"/>
              <a:cs typeface="Arial"/>
              <a:sym typeface="Arial"/>
            </a:endParaRPr>
          </a:p>
        </p:txBody>
      </p:sp>
      <p:sp>
        <p:nvSpPr>
          <p:cNvPr id="468" name="Google Shape;468;p1"/>
          <p:cNvSpPr txBox="1"/>
          <p:nvPr/>
        </p:nvSpPr>
        <p:spPr>
          <a:xfrm>
            <a:off x="3142376" y="3881332"/>
            <a:ext cx="84978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Sinh </a:t>
            </a:r>
            <a:r>
              <a:rPr lang="en-US" sz="2800" b="1" i="0" u="none" strike="noStrike" cap="none" dirty="0" err="1">
                <a:solidFill>
                  <a:schemeClr val="dk1"/>
                </a:solidFill>
                <a:latin typeface="Arial"/>
                <a:ea typeface="Arial"/>
                <a:cs typeface="Arial"/>
                <a:sym typeface="Arial"/>
              </a:rPr>
              <a:t>viên</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thực</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hiện</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Nguyễn</a:t>
            </a:r>
            <a:r>
              <a:rPr lang="en-US" sz="2800" b="1" i="0" u="none" strike="noStrike" cap="none" dirty="0">
                <a:solidFill>
                  <a:schemeClr val="dk1"/>
                </a:solidFill>
                <a:latin typeface="Arial"/>
                <a:ea typeface="Arial"/>
                <a:cs typeface="Arial"/>
                <a:sym typeface="Arial"/>
              </a:rPr>
              <a:t> Vũ </a:t>
            </a:r>
            <a:r>
              <a:rPr lang="en-US" sz="2800" b="1" i="0" u="none" strike="noStrike" cap="none" dirty="0" err="1">
                <a:solidFill>
                  <a:schemeClr val="dk1"/>
                </a:solidFill>
                <a:latin typeface="Arial"/>
                <a:ea typeface="Arial"/>
                <a:cs typeface="Arial"/>
                <a:sym typeface="Arial"/>
              </a:rPr>
              <a:t>Tiến</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Độ</a:t>
            </a:r>
            <a:endParaRPr sz="2800" b="1" i="0" u="none" strike="noStrike" cap="none" dirty="0">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a:solidFill>
                  <a:srgbClr val="595959"/>
                </a:solidFill>
                <a:latin typeface="Times New Roman"/>
                <a:ea typeface="Times New Roman"/>
                <a:cs typeface="Times New Roman"/>
                <a:sym typeface="Times New Roman"/>
              </a:rPr>
              <a:t>Hà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a:t>
            </a:r>
            <a:r>
              <a:rPr lang="en-US" sz="1800" i="1" dirty="0">
                <a:solidFill>
                  <a:srgbClr val="595959"/>
                </a:solidFill>
                <a:latin typeface="Times New Roman"/>
                <a:ea typeface="Times New Roman"/>
                <a:cs typeface="Times New Roman"/>
                <a:sym typeface="Times New Roman"/>
              </a:rPr>
              <a:t>2</a:t>
            </a:r>
            <a:r>
              <a:rPr lang="en-US" i="1" dirty="0">
                <a:solidFill>
                  <a:srgbClr val="595959"/>
                </a:solidFill>
                <a:latin typeface="Times New Roman"/>
                <a:ea typeface="Times New Roman"/>
                <a:cs typeface="Times New Roman"/>
                <a:sym typeface="Times New Roman"/>
              </a:rPr>
              <a:t>6</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5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2024</a:t>
            </a:r>
            <a:endParaRPr sz="1400" b="0" i="0" u="none" strike="noStrike" cap="none" dirty="0">
              <a:solidFill>
                <a:srgbClr val="000000"/>
              </a:solidFill>
              <a:latin typeface="Times New Roman"/>
              <a:ea typeface="Times New Roman"/>
              <a:cs typeface="Times New Roman"/>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0070C0"/>
                </a:solidFill>
                <a:latin typeface="Arial"/>
                <a:ea typeface="Arial"/>
                <a:cs typeface="Arial"/>
                <a:sym typeface="Arial"/>
              </a:rPr>
              <a:t>ĐẠI HỌC CÔNG NGHIỆP HÀ NỘI</a:t>
            </a:r>
            <a:endParaRPr sz="4000" b="1" i="0" u="none" strike="noStrike" cap="none" dirty="0">
              <a:solidFill>
                <a:srgbClr val="0070C0"/>
              </a:solidFill>
              <a:latin typeface="Arial"/>
              <a:ea typeface="Arial"/>
              <a:cs typeface="Arial"/>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accent4"/>
                </a:solidFill>
                <a:latin typeface="Arial"/>
                <a:ea typeface="Arial"/>
                <a:cs typeface="Arial"/>
                <a:sym typeface="Arial"/>
              </a:rPr>
              <a:t>KHOA CÔNG NGHỆ THÔNG TIN</a:t>
            </a:r>
            <a:endParaRPr sz="2800" b="1" i="0" u="none" strike="noStrike" cap="none" dirty="0">
              <a:solidFill>
                <a:schemeClr val="accent4"/>
              </a:solidFill>
              <a:latin typeface="Arial"/>
              <a:ea typeface="Arial"/>
              <a:cs typeface="Arial"/>
              <a:sym typeface="Arial"/>
            </a:endParaRPr>
          </a:p>
        </p:txBody>
      </p:sp>
      <p:pic>
        <p:nvPicPr>
          <p:cNvPr id="472" name="Google Shape;472;p1"/>
          <p:cNvPicPr preferRelativeResize="0"/>
          <p:nvPr/>
        </p:nvPicPr>
        <p:blipFill rotWithShape="1">
          <a:blip r:embed="rId3">
            <a:alphaModFix/>
          </a:blip>
          <a:srcRect/>
          <a:stretch/>
        </p:blipFill>
        <p:spPr>
          <a:xfrm>
            <a:off x="304799" y="284909"/>
            <a:ext cx="1676400" cy="1585666"/>
          </a:xfrm>
          <a:prstGeom prst="rect">
            <a:avLst/>
          </a:prstGeom>
          <a:noFill/>
          <a:ln>
            <a:noFill/>
          </a:ln>
        </p:spPr>
      </p:pic>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1"/>
          <p:cNvSpPr/>
          <p:nvPr/>
        </p:nvSpPr>
        <p:spPr>
          <a:xfrm>
            <a:off x="2595927" y="3969488"/>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Google Shape;486;p2">
            <a:extLst>
              <a:ext uri="{FF2B5EF4-FFF2-40B4-BE49-F238E27FC236}">
                <a16:creationId xmlns:a16="http://schemas.microsoft.com/office/drawing/2014/main" id="{5CB49A76-D571-74F2-4728-E12A78766E37}"/>
              </a:ext>
            </a:extLst>
          </p:cNvPr>
          <p:cNvSpPr txBox="1"/>
          <p:nvPr/>
        </p:nvSpPr>
        <p:spPr>
          <a:xfrm>
            <a:off x="658301" y="2351933"/>
            <a:ext cx="10981944" cy="1569620"/>
          </a:xfrm>
          <a:prstGeom prst="rect">
            <a:avLst/>
          </a:prstGeom>
          <a:noFill/>
          <a:ln>
            <a:noFill/>
          </a:ln>
        </p:spPr>
        <p:txBody>
          <a:bodyPr spcFirstLastPara="1" wrap="square" lIns="91425" tIns="45700" rIns="91425" bIns="45700" anchor="t" anchorCtr="0">
            <a:spAutoFit/>
          </a:bodyPr>
          <a:lstStyle/>
          <a:p>
            <a:pPr marL="0" marR="0" indent="457200" algn="ctr">
              <a:lnSpc>
                <a:spcPct val="150000"/>
              </a:lnSpc>
              <a:spcBef>
                <a:spcPts val="0"/>
              </a:spcBef>
              <a:spcAft>
                <a:spcPts val="0"/>
              </a:spcAft>
            </a:pPr>
            <a:r>
              <a:rPr lang="en-US" sz="3200" b="1" i="0" u="none" strike="noStrike" cap="none" dirty="0">
                <a:solidFill>
                  <a:srgbClr val="ED1C2A"/>
                </a:solidFill>
                <a:latin typeface="Calibri"/>
                <a:ea typeface="Calibri"/>
                <a:cs typeface="Calibri"/>
                <a:sym typeface="Calibri"/>
              </a:rPr>
              <a:t>ĐỀ TÀI: </a:t>
            </a:r>
            <a:r>
              <a:rPr lang="vi-VN" sz="3200" b="1" dirty="0">
                <a:solidFill>
                  <a:srgbClr val="FF0000"/>
                </a:solidFill>
                <a:effectLst/>
                <a:latin typeface="Times New Roman" panose="02020603050405020304" pitchFamily="18" charset="0"/>
                <a:ea typeface="Calibri" panose="020F0502020204030204" pitchFamily="34" charset="0"/>
              </a:rPr>
              <a:t>Xây dựng </a:t>
            </a:r>
            <a:r>
              <a:rPr lang="en-US" sz="3200" b="1" dirty="0">
                <a:solidFill>
                  <a:srgbClr val="FF0000"/>
                </a:solidFill>
                <a:effectLst/>
                <a:latin typeface="Times New Roman" panose="02020603050405020304" pitchFamily="18" charset="0"/>
                <a:ea typeface="Calibri" panose="020F0502020204030204" pitchFamily="34" charset="0"/>
              </a:rPr>
              <a:t>website </a:t>
            </a:r>
            <a:r>
              <a:rPr lang="en-US" sz="3200" b="1" dirty="0" err="1">
                <a:solidFill>
                  <a:srgbClr val="FF0000"/>
                </a:solidFill>
                <a:effectLst/>
                <a:latin typeface="Times New Roman" panose="02020603050405020304" pitchFamily="18" charset="0"/>
                <a:ea typeface="Calibri" panose="020F0502020204030204" pitchFamily="34" charset="0"/>
              </a:rPr>
              <a:t>bán</a:t>
            </a:r>
            <a:r>
              <a:rPr lang="en-US" sz="3200" b="1" dirty="0">
                <a:solidFill>
                  <a:srgbClr val="FF0000"/>
                </a:solidFill>
                <a:effectLst/>
                <a:latin typeface="Times New Roman" panose="02020603050405020304" pitchFamily="18" charset="0"/>
                <a:ea typeface="Calibri" panose="020F0502020204030204" pitchFamily="34" charset="0"/>
              </a:rPr>
              <a:t> </a:t>
            </a:r>
            <a:r>
              <a:rPr lang="en-US" sz="3200" b="1" dirty="0" err="1">
                <a:solidFill>
                  <a:srgbClr val="FF0000"/>
                </a:solidFill>
                <a:effectLst/>
                <a:latin typeface="Times New Roman" panose="02020603050405020304" pitchFamily="18" charset="0"/>
                <a:ea typeface="Calibri" panose="020F0502020204030204" pitchFamily="34" charset="0"/>
              </a:rPr>
              <a:t>quần</a:t>
            </a:r>
            <a:r>
              <a:rPr lang="en-US" sz="3200" b="1" dirty="0">
                <a:solidFill>
                  <a:srgbClr val="FF0000"/>
                </a:solidFill>
                <a:effectLst/>
                <a:latin typeface="Times New Roman" panose="02020603050405020304" pitchFamily="18" charset="0"/>
                <a:ea typeface="Calibri" panose="020F0502020204030204" pitchFamily="34" charset="0"/>
              </a:rPr>
              <a:t> </a:t>
            </a:r>
            <a:r>
              <a:rPr lang="en-US" sz="3200" b="1" dirty="0" err="1">
                <a:solidFill>
                  <a:srgbClr val="FF0000"/>
                </a:solidFill>
                <a:effectLst/>
                <a:latin typeface="Times New Roman" panose="02020603050405020304" pitchFamily="18" charset="0"/>
                <a:ea typeface="Calibri" panose="020F0502020204030204" pitchFamily="34" charset="0"/>
              </a:rPr>
              <a:t>áo</a:t>
            </a:r>
            <a:r>
              <a:rPr lang="en-US" sz="3200" b="1" dirty="0">
                <a:solidFill>
                  <a:srgbClr val="FF0000"/>
                </a:solidFill>
                <a:effectLst/>
                <a:latin typeface="Times New Roman" panose="02020603050405020304" pitchFamily="18" charset="0"/>
                <a:ea typeface="Calibri" panose="020F0502020204030204" pitchFamily="34" charset="0"/>
              </a:rPr>
              <a:t> </a:t>
            </a:r>
            <a:r>
              <a:rPr lang="en-US" sz="3200" b="1" dirty="0" err="1">
                <a:solidFill>
                  <a:srgbClr val="FF0000"/>
                </a:solidFill>
                <a:effectLst/>
                <a:latin typeface="Times New Roman" panose="02020603050405020304" pitchFamily="18" charset="0"/>
                <a:ea typeface="Calibri" panose="020F0502020204030204" pitchFamily="34" charset="0"/>
              </a:rPr>
              <a:t>cho</a:t>
            </a:r>
            <a:r>
              <a:rPr lang="en-US" sz="3200" b="1" dirty="0">
                <a:solidFill>
                  <a:srgbClr val="FF0000"/>
                </a:solidFill>
                <a:effectLst/>
                <a:latin typeface="Times New Roman" panose="02020603050405020304" pitchFamily="18" charset="0"/>
                <a:ea typeface="Calibri" panose="020F0502020204030204" pitchFamily="34" charset="0"/>
              </a:rPr>
              <a:t> </a:t>
            </a:r>
            <a:r>
              <a:rPr lang="en-US" sz="3200" b="1" dirty="0" err="1">
                <a:solidFill>
                  <a:srgbClr val="FF0000"/>
                </a:solidFill>
                <a:effectLst/>
                <a:latin typeface="Times New Roman" panose="02020603050405020304" pitchFamily="18" charset="0"/>
                <a:ea typeface="Calibri" panose="020F0502020204030204" pitchFamily="34" charset="0"/>
              </a:rPr>
              <a:t>cửa</a:t>
            </a:r>
            <a:r>
              <a:rPr lang="en-US" sz="3200" b="1" dirty="0">
                <a:solidFill>
                  <a:srgbClr val="FF0000"/>
                </a:solidFill>
                <a:effectLst/>
                <a:latin typeface="Times New Roman" panose="02020603050405020304" pitchFamily="18" charset="0"/>
                <a:ea typeface="Calibri" panose="020F0502020204030204" pitchFamily="34" charset="0"/>
              </a:rPr>
              <a:t> </a:t>
            </a:r>
            <a:r>
              <a:rPr lang="en-US" sz="3200" b="1" dirty="0" err="1">
                <a:solidFill>
                  <a:srgbClr val="FF0000"/>
                </a:solidFill>
                <a:effectLst/>
                <a:latin typeface="Times New Roman" panose="02020603050405020304" pitchFamily="18" charset="0"/>
                <a:ea typeface="Calibri" panose="020F0502020204030204" pitchFamily="34" charset="0"/>
              </a:rPr>
              <a:t>hàng</a:t>
            </a:r>
            <a:r>
              <a:rPr lang="en-US" sz="3200" b="1" dirty="0">
                <a:solidFill>
                  <a:srgbClr val="FF0000"/>
                </a:solidFill>
                <a:effectLst/>
                <a:latin typeface="Times New Roman" panose="02020603050405020304" pitchFamily="18" charset="0"/>
                <a:ea typeface="Calibri" panose="020F0502020204030204" pitchFamily="34" charset="0"/>
              </a:rPr>
              <a:t> 		 TD SHOP </a:t>
            </a:r>
            <a:r>
              <a:rPr lang="en-US" sz="3200" b="1" dirty="0" err="1">
                <a:solidFill>
                  <a:srgbClr val="FF0000"/>
                </a:solidFill>
                <a:effectLst/>
                <a:latin typeface="Times New Roman" panose="02020603050405020304" pitchFamily="18" charset="0"/>
                <a:ea typeface="Calibri" panose="020F0502020204030204" pitchFamily="34" charset="0"/>
              </a:rPr>
              <a:t>bằng</a:t>
            </a:r>
            <a:r>
              <a:rPr lang="en-US" sz="3200" b="1" dirty="0">
                <a:solidFill>
                  <a:srgbClr val="FF0000"/>
                </a:solidFill>
                <a:effectLst/>
                <a:latin typeface="Times New Roman" panose="02020603050405020304" pitchFamily="18" charset="0"/>
                <a:ea typeface="Calibri" panose="020F0502020204030204" pitchFamily="34" charset="0"/>
              </a:rPr>
              <a:t> Laravel</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03 :</a:t>
            </a:r>
            <a:endParaRPr sz="4800" b="0" i="0" u="none" strike="noStrike" cap="none">
              <a:solidFill>
                <a:schemeClr val="dk1"/>
              </a:solidFill>
              <a:latin typeface="Arial"/>
              <a:ea typeface="Arial"/>
              <a:cs typeface="Arial"/>
              <a:sym typeface="Arial"/>
            </a:endParaRPr>
          </a:p>
        </p:txBody>
      </p:sp>
      <p:grpSp>
        <p:nvGrpSpPr>
          <p:cNvPr id="805" name="Google Shape;805;p12"/>
          <p:cNvGrpSpPr/>
          <p:nvPr/>
        </p:nvGrpSpPr>
        <p:grpSpPr>
          <a:xfrm>
            <a:off x="5867400" y="1981201"/>
            <a:ext cx="5486399" cy="3429000"/>
            <a:chOff x="5894486" y="1770109"/>
            <a:chExt cx="5259520" cy="365051"/>
          </a:xfrm>
        </p:grpSpPr>
        <p:sp>
          <p:nvSpPr>
            <p:cNvPr id="806" name="Google Shape;806;p12"/>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PHÂN TÍCH THIẾT KẾ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HỆ THỐNG</a:t>
              </a:r>
              <a:endParaRPr sz="6000" b="0" i="0" u="none" strike="noStrike" cap="none">
                <a:solidFill>
                  <a:schemeClr val="dk1"/>
                </a:solidFill>
                <a:latin typeface="Arial"/>
                <a:ea typeface="Arial"/>
                <a:cs typeface="Arial"/>
                <a:sym typeface="Arial"/>
              </a:endParaRPr>
            </a:p>
          </p:txBody>
        </p:sp>
        <p:sp>
          <p:nvSpPr>
            <p:cNvPr id="807" name="Google Shape;807;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8" name="Google Shape;808;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2" name="TextBox 1">
            <a:extLst>
              <a:ext uri="{FF2B5EF4-FFF2-40B4-BE49-F238E27FC236}">
                <a16:creationId xmlns:a16="http://schemas.microsoft.com/office/drawing/2014/main" id="{74DE65BA-F8CC-1812-7670-F11B40B00C4B}"/>
              </a:ext>
            </a:extLst>
          </p:cNvPr>
          <p:cNvSpPr txBox="1"/>
          <p:nvPr/>
        </p:nvSpPr>
        <p:spPr>
          <a:xfrm>
            <a:off x="597379" y="354485"/>
            <a:ext cx="6094562" cy="461665"/>
          </a:xfrm>
          <a:prstGeom prst="rect">
            <a:avLst/>
          </a:prstGeom>
          <a:noFill/>
        </p:spPr>
        <p:txBody>
          <a:bodyPr wrap="square">
            <a:spAutoFit/>
          </a:bodyPr>
          <a:lstStyle/>
          <a:p>
            <a:r>
              <a:rPr lang="en-US" altLang="ko-KR" sz="2400" b="1" dirty="0">
                <a:solidFill>
                  <a:srgbClr val="FF0000"/>
                </a:solidFill>
                <a:latin typeface="Times New Roman" panose="02020603050405020304" pitchFamily="18" charset="0"/>
                <a:cs typeface="Times New Roman" panose="02020603050405020304" pitchFamily="18" charset="0"/>
              </a:rPr>
              <a:t>1. </a:t>
            </a:r>
            <a:r>
              <a:rPr lang="en-US" altLang="ko-KR" sz="2400" b="1" dirty="0" err="1">
                <a:solidFill>
                  <a:srgbClr val="FF0000"/>
                </a:solidFill>
                <a:latin typeface="Times New Roman" panose="02020603050405020304" pitchFamily="18" charset="0"/>
                <a:cs typeface="Times New Roman" panose="02020603050405020304" pitchFamily="18" charset="0"/>
              </a:rPr>
              <a:t>Sơ</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đồ</a:t>
            </a:r>
            <a:r>
              <a:rPr lang="en-US" altLang="ko-KR" sz="2400" b="1" dirty="0">
                <a:solidFill>
                  <a:srgbClr val="FF0000"/>
                </a:solidFill>
                <a:latin typeface="Times New Roman" panose="02020603050405020304" pitchFamily="18" charset="0"/>
                <a:cs typeface="Times New Roman" panose="02020603050405020304" pitchFamily="18" charset="0"/>
              </a:rPr>
              <a:t> USECASE </a:t>
            </a:r>
            <a:r>
              <a:rPr lang="en-US" altLang="ko-KR" sz="2400" b="1" dirty="0" err="1">
                <a:solidFill>
                  <a:srgbClr val="FF0000"/>
                </a:solidFill>
                <a:latin typeface="Times New Roman" panose="02020603050405020304" pitchFamily="18" charset="0"/>
                <a:cs typeface="Times New Roman" panose="02020603050405020304" pitchFamily="18" charset="0"/>
              </a:rPr>
              <a:t>tổng</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quát</a:t>
            </a:r>
            <a:endParaRPr lang="ko-KR" altLang="en-US" sz="2400" b="1"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91704A4-CDDC-977F-DC25-EA1EEF246BD4}"/>
              </a:ext>
            </a:extLst>
          </p:cNvPr>
          <p:cNvPicPr>
            <a:picLocks noChangeAspect="1"/>
          </p:cNvPicPr>
          <p:nvPr/>
        </p:nvPicPr>
        <p:blipFill>
          <a:blip r:embed="rId3"/>
          <a:stretch>
            <a:fillRect/>
          </a:stretch>
        </p:blipFill>
        <p:spPr>
          <a:xfrm>
            <a:off x="2580577" y="1200121"/>
            <a:ext cx="7030846" cy="48956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2" name="TextBox 1">
            <a:extLst>
              <a:ext uri="{FF2B5EF4-FFF2-40B4-BE49-F238E27FC236}">
                <a16:creationId xmlns:a16="http://schemas.microsoft.com/office/drawing/2014/main" id="{74DE65BA-F8CC-1812-7670-F11B40B00C4B}"/>
              </a:ext>
            </a:extLst>
          </p:cNvPr>
          <p:cNvSpPr txBox="1"/>
          <p:nvPr/>
        </p:nvSpPr>
        <p:spPr>
          <a:xfrm>
            <a:off x="431124" y="151285"/>
            <a:ext cx="6094562" cy="461665"/>
          </a:xfrm>
          <a:prstGeom prst="rect">
            <a:avLst/>
          </a:prstGeom>
          <a:noFill/>
        </p:spPr>
        <p:txBody>
          <a:bodyPr wrap="square">
            <a:spAutoFit/>
          </a:bodyPr>
          <a:lstStyle/>
          <a:p>
            <a:r>
              <a:rPr lang="en-US" altLang="ko-KR" sz="2400" b="1" dirty="0">
                <a:solidFill>
                  <a:srgbClr val="FF0000"/>
                </a:solidFill>
                <a:latin typeface="Times New Roman" panose="02020603050405020304" pitchFamily="18" charset="0"/>
                <a:cs typeface="Times New Roman" panose="02020603050405020304" pitchFamily="18" charset="0"/>
              </a:rPr>
              <a:t>2. </a:t>
            </a:r>
            <a:r>
              <a:rPr lang="en-US" altLang="ko-KR" sz="2400" b="1" dirty="0" err="1">
                <a:solidFill>
                  <a:srgbClr val="FF0000"/>
                </a:solidFill>
                <a:latin typeface="Times New Roman" panose="02020603050405020304" pitchFamily="18" charset="0"/>
                <a:cs typeface="Times New Roman" panose="02020603050405020304" pitchFamily="18" charset="0"/>
              </a:rPr>
              <a:t>Sơ</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đồ</a:t>
            </a:r>
            <a:r>
              <a:rPr lang="en-US" altLang="ko-KR" sz="2400" b="1" dirty="0">
                <a:solidFill>
                  <a:srgbClr val="FF0000"/>
                </a:solidFill>
                <a:latin typeface="Times New Roman" panose="02020603050405020304" pitchFamily="18" charset="0"/>
                <a:cs typeface="Times New Roman" panose="02020603050405020304" pitchFamily="18" charset="0"/>
              </a:rPr>
              <a:t> Diagrams </a:t>
            </a:r>
            <a:r>
              <a:rPr lang="en-US" altLang="ko-KR" sz="2400" b="1" dirty="0" err="1">
                <a:solidFill>
                  <a:srgbClr val="FF0000"/>
                </a:solidFill>
                <a:latin typeface="Times New Roman" panose="02020603050405020304" pitchFamily="18" charset="0"/>
                <a:cs typeface="Times New Roman" panose="02020603050405020304" pitchFamily="18" charset="0"/>
              </a:rPr>
              <a:t>tổng</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quát</a:t>
            </a:r>
            <a:endParaRPr lang="ko-KR" altLang="en-US" sz="2400" b="1" dirty="0">
              <a:solidFill>
                <a:srgbClr val="FF0000"/>
              </a:solidFill>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5F69336F-8529-BB92-4B4E-A51093224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738" y="612949"/>
            <a:ext cx="10435905" cy="6093765"/>
          </a:xfrm>
          <a:prstGeom prst="rect">
            <a:avLst/>
          </a:prstGeom>
        </p:spPr>
      </p:pic>
    </p:spTree>
    <p:extLst>
      <p:ext uri="{BB962C8B-B14F-4D97-AF65-F5344CB8AC3E}">
        <p14:creationId xmlns:p14="http://schemas.microsoft.com/office/powerpoint/2010/main" val="17512210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grpSp>
        <p:nvGrpSpPr>
          <p:cNvPr id="839" name="Google Shape;839;p16"/>
          <p:cNvGrpSpPr/>
          <p:nvPr/>
        </p:nvGrpSpPr>
        <p:grpSpPr>
          <a:xfrm>
            <a:off x="2386080" y="0"/>
            <a:ext cx="3314880" cy="6857640"/>
            <a:chOff x="2386080" y="0"/>
            <a:chExt cx="3314880" cy="6857640"/>
          </a:xfrm>
        </p:grpSpPr>
        <p:sp>
          <p:nvSpPr>
            <p:cNvPr id="840" name="Google Shape;840;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2" name="Google Shape;852;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04 :</a:t>
            </a:r>
            <a:endParaRPr sz="4800" b="0" i="0" u="none" strike="noStrike" cap="none" dirty="0">
              <a:solidFill>
                <a:schemeClr val="dk1"/>
              </a:solidFill>
              <a:latin typeface="Arial"/>
              <a:ea typeface="Arial"/>
              <a:cs typeface="Arial"/>
              <a:sym typeface="Arial"/>
            </a:endParaRPr>
          </a:p>
        </p:txBody>
      </p:sp>
      <p:grpSp>
        <p:nvGrpSpPr>
          <p:cNvPr id="853" name="Google Shape;853;p16"/>
          <p:cNvGrpSpPr/>
          <p:nvPr/>
        </p:nvGrpSpPr>
        <p:grpSpPr>
          <a:xfrm>
            <a:off x="5867401" y="2495347"/>
            <a:ext cx="4937098" cy="2914853"/>
            <a:chOff x="5894486" y="1770109"/>
            <a:chExt cx="5259520" cy="365051"/>
          </a:xfrm>
        </p:grpSpPr>
        <p:sp>
          <p:nvSpPr>
            <p:cNvPr id="854" name="Google Shape;854;p16"/>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DEMO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SẢN PHẨM</a:t>
              </a:r>
              <a:endParaRPr sz="6000" b="0" i="0" u="none" strike="noStrike" cap="none">
                <a:solidFill>
                  <a:schemeClr val="dk1"/>
                </a:solidFill>
                <a:latin typeface="Arial"/>
                <a:ea typeface="Arial"/>
                <a:cs typeface="Arial"/>
                <a:sym typeface="Arial"/>
              </a:endParaRPr>
            </a:p>
          </p:txBody>
        </p:sp>
        <p:sp>
          <p:nvSpPr>
            <p:cNvPr id="855" name="Google Shape;855;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56" name="Google Shape;856;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62"/>
        <p:cNvGrpSpPr/>
        <p:nvPr/>
      </p:nvGrpSpPr>
      <p:grpSpPr>
        <a:xfrm>
          <a:off x="0" y="0"/>
          <a:ext cx="0" cy="0"/>
          <a:chOff x="0" y="0"/>
          <a:chExt cx="0" cy="0"/>
        </a:xfrm>
      </p:grpSpPr>
      <p:sp useBgFill="1">
        <p:nvSpPr>
          <p:cNvPr id="886" name="Rectangle 885">
            <a:extLst>
              <a:ext uri="{FF2B5EF4-FFF2-40B4-BE49-F238E27FC236}">
                <a16:creationId xmlns:a16="http://schemas.microsoft.com/office/drawing/2014/main" id="{521C4EA8-6B83-4338-913D-D75D3C4F3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6" name="Google Shape;876;p17"/>
          <p:cNvSpPr/>
          <p:nvPr/>
        </p:nvSpPr>
        <p:spPr>
          <a:xfrm>
            <a:off x="337497" y="679731"/>
            <a:ext cx="3124151" cy="3736540"/>
          </a:xfrm>
          <a:prstGeom prst="rect">
            <a:avLst/>
          </a:prstGeom>
        </p:spPr>
        <p:txBody>
          <a:bodyPr spcFirstLastPara="1" vert="horz" lIns="91440" tIns="45720" rIns="91440" bIns="45720" rtlCol="0" anchor="b" anchorCtr="0">
            <a:normAutofit/>
          </a:bodyPr>
          <a:lstStyle/>
          <a:p>
            <a:pPr marL="0" marR="0" lvl="0" indent="0">
              <a:lnSpc>
                <a:spcPct val="90000"/>
              </a:lnSpc>
              <a:spcBef>
                <a:spcPct val="0"/>
              </a:spcBef>
              <a:spcAft>
                <a:spcPts val="600"/>
              </a:spcAft>
              <a:buClr>
                <a:srgbClr val="000000"/>
              </a:buClr>
              <a:buSzPts val="4800"/>
            </a:pPr>
            <a:r>
              <a:rPr lang="en-US" sz="4600" b="1" i="1" u="none" strike="noStrike" cap="none" dirty="0" err="1">
                <a:solidFill>
                  <a:schemeClr val="accent1"/>
                </a:solidFill>
                <a:latin typeface="Calibri" panose="020F0502020204030204" pitchFamily="34" charset="0"/>
                <a:ea typeface="Calibri" panose="020F0502020204030204" pitchFamily="34" charset="0"/>
                <a:cs typeface="Calibri" panose="020F0502020204030204" pitchFamily="34" charset="0"/>
                <a:sym typeface="Calibri"/>
              </a:rPr>
              <a:t>Phần</a:t>
            </a:r>
            <a:r>
              <a:rPr lang="en-US" sz="4600" b="1" i="1" u="none" strike="noStrike" cap="none" dirty="0">
                <a:solidFill>
                  <a:schemeClr val="accent1"/>
                </a:solidFill>
                <a:latin typeface="Calibri" panose="020F0502020204030204" pitchFamily="34" charset="0"/>
                <a:ea typeface="Calibri" panose="020F0502020204030204" pitchFamily="34" charset="0"/>
                <a:cs typeface="Calibri" panose="020F0502020204030204" pitchFamily="34" charset="0"/>
                <a:sym typeface="Calibri"/>
              </a:rPr>
              <a:t> 05 :</a:t>
            </a:r>
            <a:endParaRPr lang="en-US" sz="4600" b="0" i="0" u="none" strike="noStrike" cap="none" dirty="0">
              <a:solidFill>
                <a:schemeClr val="accent1"/>
              </a:solidFill>
              <a:latin typeface="Calibri" panose="020F0502020204030204" pitchFamily="34" charset="0"/>
              <a:ea typeface="Calibri" panose="020F0502020204030204" pitchFamily="34" charset="0"/>
              <a:cs typeface="Calibri" panose="020F0502020204030204" pitchFamily="34" charset="0"/>
              <a:sym typeface="Arial"/>
            </a:endParaRPr>
          </a:p>
        </p:txBody>
      </p:sp>
      <p:grpSp>
        <p:nvGrpSpPr>
          <p:cNvPr id="888" name="Group 88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889" name="Straight Connector 88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90" name="Rectangle 88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2" name="Rectangle 89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0" name="Google Shape;880;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63" name="Google Shape;863;p17"/>
          <p:cNvGrpSpPr/>
          <p:nvPr/>
        </p:nvGrpSpPr>
        <p:grpSpPr>
          <a:xfrm>
            <a:off x="4596722" y="972235"/>
            <a:ext cx="2440000" cy="5047733"/>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8" name="Google Shape;878;p17"/>
          <p:cNvSpPr/>
          <p:nvPr/>
        </p:nvSpPr>
        <p:spPr>
          <a:xfrm>
            <a:off x="7812357" y="2937981"/>
            <a:ext cx="3383280" cy="1397006"/>
          </a:xfrm>
          <a:prstGeom prst="rect">
            <a:avLst/>
          </a:prstGeom>
          <a:noFill/>
          <a:ln>
            <a:noFill/>
          </a:ln>
        </p:spPr>
        <p:txBody>
          <a:bodyPr spcFirstLastPara="1" wrap="square" lIns="90000" tIns="45000" rIns="90000" bIns="45000" anchor="t" anchorCtr="0">
            <a:spAutoFit/>
          </a:bodyPr>
          <a:lstStyle/>
          <a:p>
            <a:pPr algn="ctr" defTabSz="475488">
              <a:spcAft>
                <a:spcPts val="600"/>
              </a:spcAft>
              <a:buClr>
                <a:srgbClr val="000000"/>
              </a:buClr>
              <a:buSzPts val="4800"/>
            </a:pPr>
            <a:r>
              <a:rPr lang="en-US" sz="2496" kern="1200" dirty="0">
                <a:solidFill>
                  <a:schemeClr val="dk1"/>
                </a:solidFill>
                <a:latin typeface="Arial"/>
                <a:ea typeface="+mn-ea"/>
                <a:cs typeface="Arial"/>
                <a:sym typeface="Arial"/>
              </a:rPr>
              <a:t>HƯỚNG PHÁT TRIỂN</a:t>
            </a:r>
            <a:endParaRPr sz="728" kern="1200" dirty="0">
              <a:solidFill>
                <a:srgbClr val="000000"/>
              </a:solidFill>
              <a:latin typeface="Arial"/>
              <a:ea typeface="+mn-ea"/>
              <a:cs typeface="Arial"/>
              <a:sym typeface="Arial"/>
            </a:endParaRPr>
          </a:p>
          <a:p>
            <a:pPr algn="ctr" defTabSz="475488">
              <a:spcAft>
                <a:spcPts val="600"/>
              </a:spcAft>
              <a:buClr>
                <a:srgbClr val="000000"/>
              </a:buClr>
              <a:buSzPts val="4800"/>
            </a:pPr>
            <a:r>
              <a:rPr lang="en-US" sz="2496" kern="1200" dirty="0">
                <a:solidFill>
                  <a:schemeClr val="dk1"/>
                </a:solidFill>
                <a:latin typeface="Arial"/>
                <a:ea typeface="+mn-ea"/>
                <a:cs typeface="Arial"/>
                <a:sym typeface="Arial"/>
              </a:rPr>
              <a:t>ĐỀ TÀI</a:t>
            </a:r>
            <a:endParaRPr sz="48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875B2C78-C733-9E8B-75E5-97FD60217F26}"/>
              </a:ext>
            </a:extLst>
          </p:cNvPr>
          <p:cNvSpPr txBox="1"/>
          <p:nvPr/>
        </p:nvSpPr>
        <p:spPr>
          <a:xfrm>
            <a:off x="389421" y="325142"/>
            <a:ext cx="6094562" cy="461665"/>
          </a:xfrm>
          <a:prstGeom prst="rect">
            <a:avLst/>
          </a:prstGeom>
          <a:noFill/>
        </p:spPr>
        <p:txBody>
          <a:bodyPr wrap="square">
            <a:spAutoFit/>
          </a:bodyPr>
          <a:lstStyle/>
          <a:p>
            <a:r>
              <a:rPr lang="en-US" altLang="ko-KR" sz="2400" b="1" dirty="0">
                <a:solidFill>
                  <a:srgbClr val="FF0000"/>
                </a:solidFill>
                <a:latin typeface="Times New Roman" panose="02020603050405020304" pitchFamily="18" charset="0"/>
                <a:cs typeface="Times New Roman" panose="02020603050405020304" pitchFamily="18" charset="0"/>
              </a:rPr>
              <a:t>1. </a:t>
            </a:r>
            <a:r>
              <a:rPr lang="en-US" altLang="ko-KR" sz="2400" b="1" dirty="0" err="1">
                <a:solidFill>
                  <a:srgbClr val="FF0000"/>
                </a:solidFill>
                <a:latin typeface="Times New Roman" panose="02020603050405020304" pitchFamily="18" charset="0"/>
                <a:cs typeface="Times New Roman" panose="02020603050405020304" pitchFamily="18" charset="0"/>
              </a:rPr>
              <a:t>Hướng</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phát</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triển</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đề</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tài</a:t>
            </a:r>
            <a:endParaRPr lang="ko-KR" altLang="en-US" sz="2400" b="1" dirty="0">
              <a:solidFill>
                <a:srgbClr val="FF0000"/>
              </a:solidFill>
              <a:latin typeface="Times New Roman" panose="02020603050405020304" pitchFamily="18" charset="0"/>
              <a:cs typeface="Times New Roman" panose="02020603050405020304" pitchFamily="18" charset="0"/>
            </a:endParaRPr>
          </a:p>
        </p:txBody>
      </p:sp>
      <p:pic>
        <p:nvPicPr>
          <p:cNvPr id="33" name="Google Shape;905;p19">
            <a:extLst>
              <a:ext uri="{FF2B5EF4-FFF2-40B4-BE49-F238E27FC236}">
                <a16:creationId xmlns:a16="http://schemas.microsoft.com/office/drawing/2014/main" id="{EE37FDCF-D0EA-D3D7-3A02-6AC565C1D50C}"/>
              </a:ext>
            </a:extLst>
          </p:cNvPr>
          <p:cNvPicPr preferRelativeResize="0"/>
          <p:nvPr/>
        </p:nvPicPr>
        <p:blipFill rotWithShape="1">
          <a:blip r:embed="rId2">
            <a:alphaModFix/>
          </a:blip>
          <a:srcRect/>
          <a:stretch/>
        </p:blipFill>
        <p:spPr>
          <a:xfrm>
            <a:off x="827266" y="2060546"/>
            <a:ext cx="1866900" cy="3060700"/>
          </a:xfrm>
          <a:prstGeom prst="rect">
            <a:avLst/>
          </a:prstGeom>
          <a:noFill/>
          <a:ln>
            <a:noFill/>
          </a:ln>
        </p:spPr>
      </p:pic>
      <p:sp>
        <p:nvSpPr>
          <p:cNvPr id="34" name="Google Shape;906;p19">
            <a:extLst>
              <a:ext uri="{FF2B5EF4-FFF2-40B4-BE49-F238E27FC236}">
                <a16:creationId xmlns:a16="http://schemas.microsoft.com/office/drawing/2014/main" id="{082CC7A6-5B24-9164-6BE4-9CA34470F455}"/>
              </a:ext>
            </a:extLst>
          </p:cNvPr>
          <p:cNvSpPr/>
          <p:nvPr/>
        </p:nvSpPr>
        <p:spPr>
          <a:xfrm>
            <a:off x="1336854" y="4367183"/>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 name="Google Shape;907;p19">
            <a:extLst>
              <a:ext uri="{FF2B5EF4-FFF2-40B4-BE49-F238E27FC236}">
                <a16:creationId xmlns:a16="http://schemas.microsoft.com/office/drawing/2014/main" id="{64C447DB-6125-33BD-E90A-71D027EF3403}"/>
              </a:ext>
            </a:extLst>
          </p:cNvPr>
          <p:cNvSpPr/>
          <p:nvPr/>
        </p:nvSpPr>
        <p:spPr>
          <a:xfrm>
            <a:off x="1365429" y="4808508"/>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 name="Google Shape;908;p19">
            <a:extLst>
              <a:ext uri="{FF2B5EF4-FFF2-40B4-BE49-F238E27FC236}">
                <a16:creationId xmlns:a16="http://schemas.microsoft.com/office/drawing/2014/main" id="{7F07B72D-4E66-1DAE-2A45-FD0021DB9CB5}"/>
              </a:ext>
            </a:extLst>
          </p:cNvPr>
          <p:cNvSpPr/>
          <p:nvPr/>
        </p:nvSpPr>
        <p:spPr>
          <a:xfrm>
            <a:off x="1365429" y="4689446"/>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 name="Google Shape;909;p19">
            <a:extLst>
              <a:ext uri="{FF2B5EF4-FFF2-40B4-BE49-F238E27FC236}">
                <a16:creationId xmlns:a16="http://schemas.microsoft.com/office/drawing/2014/main" id="{0E373CD6-6650-FA93-CED1-C5F8A77196EB}"/>
              </a:ext>
            </a:extLst>
          </p:cNvPr>
          <p:cNvSpPr/>
          <p:nvPr/>
        </p:nvSpPr>
        <p:spPr>
          <a:xfrm>
            <a:off x="1363841" y="4571971"/>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 name="Google Shape;910;p19">
            <a:extLst>
              <a:ext uri="{FF2B5EF4-FFF2-40B4-BE49-F238E27FC236}">
                <a16:creationId xmlns:a16="http://schemas.microsoft.com/office/drawing/2014/main" id="{85FDDC30-EFC4-B76D-E79A-73297A120B8C}"/>
              </a:ext>
            </a:extLst>
          </p:cNvPr>
          <p:cNvSpPr/>
          <p:nvPr/>
        </p:nvSpPr>
        <p:spPr>
          <a:xfrm>
            <a:off x="1363841" y="4456083"/>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 name="Google Shape;911;p19">
            <a:extLst>
              <a:ext uri="{FF2B5EF4-FFF2-40B4-BE49-F238E27FC236}">
                <a16:creationId xmlns:a16="http://schemas.microsoft.com/office/drawing/2014/main" id="{E3082C9C-A70D-8608-D602-CB597A71AB60}"/>
              </a:ext>
            </a:extLst>
          </p:cNvPr>
          <p:cNvSpPr/>
          <p:nvPr/>
        </p:nvSpPr>
        <p:spPr>
          <a:xfrm>
            <a:off x="1540054" y="5079971"/>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 name="Google Shape;912;p19">
            <a:extLst>
              <a:ext uri="{FF2B5EF4-FFF2-40B4-BE49-F238E27FC236}">
                <a16:creationId xmlns:a16="http://schemas.microsoft.com/office/drawing/2014/main" id="{1F57FDE6-92DD-66CB-7606-5BBAC21EAB02}"/>
              </a:ext>
            </a:extLst>
          </p:cNvPr>
          <p:cNvSpPr/>
          <p:nvPr/>
        </p:nvSpPr>
        <p:spPr>
          <a:xfrm>
            <a:off x="1436866" y="3368646"/>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 name="Google Shape;913;p19">
            <a:extLst>
              <a:ext uri="{FF2B5EF4-FFF2-40B4-BE49-F238E27FC236}">
                <a16:creationId xmlns:a16="http://schemas.microsoft.com/office/drawing/2014/main" id="{1CEBAF98-00C3-7E1F-9979-D7FD4771C28B}"/>
              </a:ext>
            </a:extLst>
          </p:cNvPr>
          <p:cNvSpPr/>
          <p:nvPr/>
        </p:nvSpPr>
        <p:spPr>
          <a:xfrm>
            <a:off x="1881366" y="3368646"/>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 name="Google Shape;914;p19">
            <a:extLst>
              <a:ext uri="{FF2B5EF4-FFF2-40B4-BE49-F238E27FC236}">
                <a16:creationId xmlns:a16="http://schemas.microsoft.com/office/drawing/2014/main" id="{7B96896B-8C48-2C1A-28F0-E94FAD0D9F37}"/>
              </a:ext>
            </a:extLst>
          </p:cNvPr>
          <p:cNvSpPr/>
          <p:nvPr/>
        </p:nvSpPr>
        <p:spPr>
          <a:xfrm>
            <a:off x="1474966" y="3428971"/>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 name="Google Shape;915;p19">
            <a:extLst>
              <a:ext uri="{FF2B5EF4-FFF2-40B4-BE49-F238E27FC236}">
                <a16:creationId xmlns:a16="http://schemas.microsoft.com/office/drawing/2014/main" id="{D5C513BE-A487-DA90-5C90-F1D1947E1B02}"/>
              </a:ext>
            </a:extLst>
          </p:cNvPr>
          <p:cNvSpPr/>
          <p:nvPr/>
        </p:nvSpPr>
        <p:spPr>
          <a:xfrm>
            <a:off x="1619429" y="3428971"/>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 name="Google Shape;916;p19">
            <a:extLst>
              <a:ext uri="{FF2B5EF4-FFF2-40B4-BE49-F238E27FC236}">
                <a16:creationId xmlns:a16="http://schemas.microsoft.com/office/drawing/2014/main" id="{68EDC433-1002-AC97-A0C5-6E5882739703}"/>
              </a:ext>
            </a:extLst>
          </p:cNvPr>
          <p:cNvSpPr/>
          <p:nvPr/>
        </p:nvSpPr>
        <p:spPr>
          <a:xfrm>
            <a:off x="1763891" y="3428971"/>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 name="Google Shape;917;p19">
            <a:extLst>
              <a:ext uri="{FF2B5EF4-FFF2-40B4-BE49-F238E27FC236}">
                <a16:creationId xmlns:a16="http://schemas.microsoft.com/office/drawing/2014/main" id="{80E279B5-7157-C536-E048-4BF1CCCC203B}"/>
              </a:ext>
            </a:extLst>
          </p:cNvPr>
          <p:cNvSpPr/>
          <p:nvPr/>
        </p:nvSpPr>
        <p:spPr>
          <a:xfrm>
            <a:off x="1908354" y="3428971"/>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46" name="Google Shape;918;p19">
            <a:extLst>
              <a:ext uri="{FF2B5EF4-FFF2-40B4-BE49-F238E27FC236}">
                <a16:creationId xmlns:a16="http://schemas.microsoft.com/office/drawing/2014/main" id="{7FD42706-1EB4-233E-5CB5-E034904946D8}"/>
              </a:ext>
            </a:extLst>
          </p:cNvPr>
          <p:cNvPicPr preferRelativeResize="0"/>
          <p:nvPr/>
        </p:nvPicPr>
        <p:blipFill rotWithShape="1">
          <a:blip r:embed="rId3">
            <a:alphaModFix/>
          </a:blip>
          <a:srcRect/>
          <a:stretch/>
        </p:blipFill>
        <p:spPr>
          <a:xfrm>
            <a:off x="1905179" y="2351058"/>
            <a:ext cx="596900" cy="957263"/>
          </a:xfrm>
          <a:prstGeom prst="rect">
            <a:avLst/>
          </a:prstGeom>
          <a:noFill/>
          <a:ln>
            <a:noFill/>
          </a:ln>
        </p:spPr>
      </p:pic>
      <p:pic>
        <p:nvPicPr>
          <p:cNvPr id="47" name="Google Shape;919;p19">
            <a:extLst>
              <a:ext uri="{FF2B5EF4-FFF2-40B4-BE49-F238E27FC236}">
                <a16:creationId xmlns:a16="http://schemas.microsoft.com/office/drawing/2014/main" id="{15C8EEB9-50BB-47EE-060D-8EEDA35D01F3}"/>
              </a:ext>
            </a:extLst>
          </p:cNvPr>
          <p:cNvPicPr preferRelativeResize="0"/>
          <p:nvPr/>
        </p:nvPicPr>
        <p:blipFill rotWithShape="1">
          <a:blip r:embed="rId4">
            <a:alphaModFix/>
          </a:blip>
          <a:srcRect/>
          <a:stretch/>
        </p:blipFill>
        <p:spPr>
          <a:xfrm>
            <a:off x="1063804" y="5111721"/>
            <a:ext cx="1385888" cy="679450"/>
          </a:xfrm>
          <a:prstGeom prst="rect">
            <a:avLst/>
          </a:prstGeom>
          <a:noFill/>
          <a:ln>
            <a:noFill/>
          </a:ln>
        </p:spPr>
      </p:pic>
      <p:pic>
        <p:nvPicPr>
          <p:cNvPr id="48" name="Google Shape;920;p19">
            <a:extLst>
              <a:ext uri="{FF2B5EF4-FFF2-40B4-BE49-F238E27FC236}">
                <a16:creationId xmlns:a16="http://schemas.microsoft.com/office/drawing/2014/main" id="{F3AB005B-1F6A-5408-4857-B8F8DCB496F2}"/>
              </a:ext>
            </a:extLst>
          </p:cNvPr>
          <p:cNvPicPr preferRelativeResize="0"/>
          <p:nvPr/>
        </p:nvPicPr>
        <p:blipFill rotWithShape="1">
          <a:blip r:embed="rId5">
            <a:alphaModFix/>
          </a:blip>
          <a:srcRect/>
          <a:stretch/>
        </p:blipFill>
        <p:spPr>
          <a:xfrm>
            <a:off x="1565454" y="5111721"/>
            <a:ext cx="390525" cy="85725"/>
          </a:xfrm>
          <a:prstGeom prst="rect">
            <a:avLst/>
          </a:prstGeom>
          <a:noFill/>
          <a:ln>
            <a:noFill/>
          </a:ln>
        </p:spPr>
      </p:pic>
      <p:grpSp>
        <p:nvGrpSpPr>
          <p:cNvPr id="49" name="Google Shape;921;p19">
            <a:extLst>
              <a:ext uri="{FF2B5EF4-FFF2-40B4-BE49-F238E27FC236}">
                <a16:creationId xmlns:a16="http://schemas.microsoft.com/office/drawing/2014/main" id="{8B1E1B6C-85C2-2CC0-6F29-C3E91DEE6422}"/>
              </a:ext>
            </a:extLst>
          </p:cNvPr>
          <p:cNvGrpSpPr/>
          <p:nvPr/>
        </p:nvGrpSpPr>
        <p:grpSpPr>
          <a:xfrm>
            <a:off x="3076754" y="1646208"/>
            <a:ext cx="8305799" cy="1144588"/>
            <a:chOff x="3697288" y="1778000"/>
            <a:chExt cx="8305799" cy="1144588"/>
          </a:xfrm>
        </p:grpSpPr>
        <p:sp>
          <p:nvSpPr>
            <p:cNvPr id="50" name="Google Shape;922;p19">
              <a:extLst>
                <a:ext uri="{FF2B5EF4-FFF2-40B4-BE49-F238E27FC236}">
                  <a16:creationId xmlns:a16="http://schemas.microsoft.com/office/drawing/2014/main" id="{33DACBB4-F706-253D-86B1-21369B3C6A8A}"/>
                </a:ext>
              </a:extLst>
            </p:cNvPr>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 name="Google Shape;923;p19">
              <a:extLst>
                <a:ext uri="{FF2B5EF4-FFF2-40B4-BE49-F238E27FC236}">
                  <a16:creationId xmlns:a16="http://schemas.microsoft.com/office/drawing/2014/main" id="{8A612D46-035B-1311-75D0-C38A6E63D7A1}"/>
                </a:ext>
              </a:extLst>
            </p:cNvPr>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 name="Google Shape;924;p19">
              <a:extLst>
                <a:ext uri="{FF2B5EF4-FFF2-40B4-BE49-F238E27FC236}">
                  <a16:creationId xmlns:a16="http://schemas.microsoft.com/office/drawing/2014/main" id="{D7C38378-DE5D-5E71-2CF6-D762020A8FA4}"/>
                </a:ext>
              </a:extLst>
            </p:cNvPr>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 name="Google Shape;925;p19">
              <a:extLst>
                <a:ext uri="{FF2B5EF4-FFF2-40B4-BE49-F238E27FC236}">
                  <a16:creationId xmlns:a16="http://schemas.microsoft.com/office/drawing/2014/main" id="{500EE27A-C9CD-D473-F3D7-4FB5B95D38A3}"/>
                </a:ext>
              </a:extLst>
            </p:cNvPr>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 name="Google Shape;926;p19">
              <a:extLst>
                <a:ext uri="{FF2B5EF4-FFF2-40B4-BE49-F238E27FC236}">
                  <a16:creationId xmlns:a16="http://schemas.microsoft.com/office/drawing/2014/main" id="{55DD2B78-DF59-8AEF-BA36-B95FE033AAC5}"/>
                </a:ext>
              </a:extLst>
            </p:cNvPr>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 name="Google Shape;927;p19">
              <a:extLst>
                <a:ext uri="{FF2B5EF4-FFF2-40B4-BE49-F238E27FC236}">
                  <a16:creationId xmlns:a16="http://schemas.microsoft.com/office/drawing/2014/main" id="{471FF6D0-8D5E-17CC-8810-56F4E0319EDB}"/>
                </a:ext>
              </a:extLst>
            </p:cNvPr>
            <p:cNvSpPr txBox="1"/>
            <p:nvPr/>
          </p:nvSpPr>
          <p:spPr>
            <a:xfrm>
              <a:off x="7050088" y="1805066"/>
              <a:ext cx="4648200" cy="86173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err="1">
                  <a:solidFill>
                    <a:schemeClr val="lt1"/>
                  </a:solidFill>
                  <a:latin typeface="Arial"/>
                  <a:ea typeface="Arial"/>
                  <a:cs typeface="Arial"/>
                  <a:sym typeface="Arial"/>
                </a:rPr>
                <a:t>Phát</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triển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thêm</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nhiều</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chức</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năng</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của</a:t>
              </a:r>
              <a:r>
                <a:rPr lang="en-US" sz="1600" b="0" i="0" u="none" strike="noStrike" cap="none" dirty="0">
                  <a:solidFill>
                    <a:schemeClr val="lt1"/>
                  </a:solidFill>
                  <a:latin typeface="Arial"/>
                  <a:ea typeface="Arial"/>
                  <a:cs typeface="Arial"/>
                  <a:sym typeface="Arial"/>
                </a:rPr>
                <a:t> website </a:t>
              </a:r>
              <a:r>
                <a:rPr lang="en-US" sz="1600" b="0" i="0" u="none" strike="noStrike" cap="none" dirty="0" err="1">
                  <a:solidFill>
                    <a:schemeClr val="lt1"/>
                  </a:solidFill>
                  <a:latin typeface="Arial"/>
                  <a:ea typeface="Arial"/>
                  <a:cs typeface="Arial"/>
                  <a:sym typeface="Arial"/>
                </a:rPr>
                <a:t>như</a:t>
              </a:r>
              <a:r>
                <a:rPr lang="en-US" sz="1600" b="0" i="0" u="none" strike="noStrike" cap="none" dirty="0">
                  <a:solidFill>
                    <a:schemeClr val="lt1"/>
                  </a:solidFill>
                  <a:latin typeface="Arial"/>
                  <a:ea typeface="Arial"/>
                  <a:cs typeface="Arial"/>
                  <a:sym typeface="Arial"/>
                </a:rPr>
                <a:t>: </a:t>
              </a:r>
              <a:r>
                <a:rPr lang="en-US" sz="1600" dirty="0" err="1">
                  <a:solidFill>
                    <a:schemeClr val="lt1"/>
                  </a:solidFill>
                </a:rPr>
                <a:t>T</a:t>
              </a:r>
              <a:r>
                <a:rPr lang="en-US" sz="1600" b="0" i="0" u="none" strike="noStrike" cap="none" dirty="0" err="1">
                  <a:solidFill>
                    <a:schemeClr val="lt1"/>
                  </a:solidFill>
                  <a:latin typeface="Arial"/>
                  <a:ea typeface="Arial"/>
                  <a:cs typeface="Arial"/>
                  <a:sym typeface="Arial"/>
                </a:rPr>
                <a:t>rò</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chuyện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với</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nhân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viên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tư</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vấn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thêm</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các</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phương</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thức</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thanh</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toán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khác</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nhau</a:t>
              </a:r>
              <a:r>
                <a:rPr lang="en-US" sz="1800" b="0" i="0" u="none" strike="noStrike" cap="none" dirty="0">
                  <a:solidFill>
                    <a:schemeClr val="lt1"/>
                  </a:solidFill>
                  <a:latin typeface="Arial"/>
                  <a:ea typeface="Arial"/>
                  <a:cs typeface="Arial"/>
                  <a:sym typeface="Arial"/>
                </a:rPr>
                <a:t>.</a:t>
              </a:r>
              <a:endParaRPr sz="1800" b="0" i="0" u="none" strike="noStrike" cap="none" dirty="0">
                <a:solidFill>
                  <a:schemeClr val="lt1"/>
                </a:solidFill>
                <a:latin typeface="Oi"/>
                <a:ea typeface="Oi"/>
                <a:cs typeface="Oi"/>
                <a:sym typeface="Oi"/>
              </a:endParaRPr>
            </a:p>
          </p:txBody>
        </p:sp>
      </p:grpSp>
      <p:grpSp>
        <p:nvGrpSpPr>
          <p:cNvPr id="56" name="Google Shape;928;p19">
            <a:extLst>
              <a:ext uri="{FF2B5EF4-FFF2-40B4-BE49-F238E27FC236}">
                <a16:creationId xmlns:a16="http://schemas.microsoft.com/office/drawing/2014/main" id="{5149E94D-451D-5F40-6556-4DCAC964594E}"/>
              </a:ext>
            </a:extLst>
          </p:cNvPr>
          <p:cNvGrpSpPr/>
          <p:nvPr/>
        </p:nvGrpSpPr>
        <p:grpSpPr>
          <a:xfrm>
            <a:off x="3059291" y="3067021"/>
            <a:ext cx="8323262" cy="1228724"/>
            <a:chOff x="3679825" y="3198813"/>
            <a:chExt cx="8323262" cy="952500"/>
          </a:xfrm>
        </p:grpSpPr>
        <p:sp>
          <p:nvSpPr>
            <p:cNvPr id="57" name="Google Shape;929;p19">
              <a:extLst>
                <a:ext uri="{FF2B5EF4-FFF2-40B4-BE49-F238E27FC236}">
                  <a16:creationId xmlns:a16="http://schemas.microsoft.com/office/drawing/2014/main" id="{4861C648-8256-B8EE-50BD-B8E92D2D02D7}"/>
                </a:ext>
              </a:extLst>
            </p:cNvPr>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 name="Google Shape;930;p19">
              <a:extLst>
                <a:ext uri="{FF2B5EF4-FFF2-40B4-BE49-F238E27FC236}">
                  <a16:creationId xmlns:a16="http://schemas.microsoft.com/office/drawing/2014/main" id="{AC9ABE16-EAC0-4A7F-9F16-8D91A7D5A296}"/>
                </a:ext>
              </a:extLst>
            </p:cNvPr>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931;p19">
              <a:extLst>
                <a:ext uri="{FF2B5EF4-FFF2-40B4-BE49-F238E27FC236}">
                  <a16:creationId xmlns:a16="http://schemas.microsoft.com/office/drawing/2014/main" id="{37B5EB74-78D1-705E-C2C2-BE9E63270C12}"/>
                </a:ext>
              </a:extLst>
            </p:cNvPr>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932;p19">
              <a:extLst>
                <a:ext uri="{FF2B5EF4-FFF2-40B4-BE49-F238E27FC236}">
                  <a16:creationId xmlns:a16="http://schemas.microsoft.com/office/drawing/2014/main" id="{D37224D5-B633-9D8C-9A1F-9CD15F82F9FF}"/>
                </a:ext>
              </a:extLst>
            </p:cNvPr>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 name="Google Shape;933;p19">
              <a:extLst>
                <a:ext uri="{FF2B5EF4-FFF2-40B4-BE49-F238E27FC236}">
                  <a16:creationId xmlns:a16="http://schemas.microsoft.com/office/drawing/2014/main" id="{A598C997-35F3-C0A1-F10A-B5007A0C7C0A}"/>
                </a:ext>
              </a:extLst>
            </p:cNvPr>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2" name="Google Shape;934;p19">
            <a:extLst>
              <a:ext uri="{FF2B5EF4-FFF2-40B4-BE49-F238E27FC236}">
                <a16:creationId xmlns:a16="http://schemas.microsoft.com/office/drawing/2014/main" id="{E86FE54A-808C-F737-53E9-151B9B2DC6F3}"/>
              </a:ext>
            </a:extLst>
          </p:cNvPr>
          <p:cNvGrpSpPr/>
          <p:nvPr/>
        </p:nvGrpSpPr>
        <p:grpSpPr>
          <a:xfrm>
            <a:off x="3094216" y="4305271"/>
            <a:ext cx="8288337" cy="1135063"/>
            <a:chOff x="3714750" y="4437063"/>
            <a:chExt cx="8288337" cy="1135063"/>
          </a:xfrm>
        </p:grpSpPr>
        <p:sp>
          <p:nvSpPr>
            <p:cNvPr id="63" name="Google Shape;935;p19">
              <a:extLst>
                <a:ext uri="{FF2B5EF4-FFF2-40B4-BE49-F238E27FC236}">
                  <a16:creationId xmlns:a16="http://schemas.microsoft.com/office/drawing/2014/main" id="{C20A8016-96BF-4A4C-E811-3817FC08E018}"/>
                </a:ext>
              </a:extLst>
            </p:cNvPr>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 name="Google Shape;936;p19">
              <a:extLst>
                <a:ext uri="{FF2B5EF4-FFF2-40B4-BE49-F238E27FC236}">
                  <a16:creationId xmlns:a16="http://schemas.microsoft.com/office/drawing/2014/main" id="{34E18DF4-DD54-94C6-C1E9-47742806F73D}"/>
                </a:ext>
              </a:extLst>
            </p:cNvPr>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 name="Google Shape;937;p19">
              <a:extLst>
                <a:ext uri="{FF2B5EF4-FFF2-40B4-BE49-F238E27FC236}">
                  <a16:creationId xmlns:a16="http://schemas.microsoft.com/office/drawing/2014/main" id="{6D41C014-C0E0-567B-209F-C79B44063309}"/>
                </a:ext>
              </a:extLst>
            </p:cNvPr>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 name="Google Shape;938;p19">
              <a:extLst>
                <a:ext uri="{FF2B5EF4-FFF2-40B4-BE49-F238E27FC236}">
                  <a16:creationId xmlns:a16="http://schemas.microsoft.com/office/drawing/2014/main" id="{847DF8CF-7B2E-6FEC-EB46-32F8536F9478}"/>
                </a:ext>
              </a:extLst>
            </p:cNvPr>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 name="Google Shape;939;p19">
              <a:extLst>
                <a:ext uri="{FF2B5EF4-FFF2-40B4-BE49-F238E27FC236}">
                  <a16:creationId xmlns:a16="http://schemas.microsoft.com/office/drawing/2014/main" id="{AC2165D1-E358-6809-432D-0F5582A7BBD9}"/>
                </a:ext>
              </a:extLst>
            </p:cNvPr>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68" name="Google Shape;940;p19">
            <a:extLst>
              <a:ext uri="{FF2B5EF4-FFF2-40B4-BE49-F238E27FC236}">
                <a16:creationId xmlns:a16="http://schemas.microsoft.com/office/drawing/2014/main" id="{BD7E2CA4-291D-42EB-E528-448B49D861C5}"/>
              </a:ext>
            </a:extLst>
          </p:cNvPr>
          <p:cNvSpPr txBox="1"/>
          <p:nvPr/>
        </p:nvSpPr>
        <p:spPr>
          <a:xfrm>
            <a:off x="6498818" y="4591128"/>
            <a:ext cx="4648200" cy="64629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err="1">
                <a:solidFill>
                  <a:schemeClr val="lt1"/>
                </a:solidFill>
                <a:latin typeface="Arial"/>
                <a:ea typeface="Arial"/>
                <a:cs typeface="Arial"/>
                <a:sym typeface="Arial"/>
              </a:rPr>
              <a:t>Tích</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hợp</a:t>
            </a:r>
            <a:r>
              <a:rPr lang="en-US" sz="1800" b="0" i="0" u="none" strike="noStrike" cap="none" dirty="0">
                <a:solidFill>
                  <a:schemeClr val="lt1"/>
                </a:solidFill>
                <a:latin typeface="Arial"/>
                <a:ea typeface="Arial"/>
                <a:cs typeface="Arial"/>
                <a:sym typeface="Arial"/>
              </a:rPr>
              <a:t> </a:t>
            </a:r>
            <a:r>
              <a:rPr lang="en-US" sz="1800" dirty="0">
                <a:solidFill>
                  <a:schemeClr val="lt1"/>
                </a:solidFill>
              </a:rPr>
              <a:t>AI </a:t>
            </a:r>
            <a:r>
              <a:rPr lang="en-US" sz="1800" dirty="0" err="1">
                <a:solidFill>
                  <a:schemeClr val="lt1"/>
                </a:solidFill>
              </a:rPr>
              <a:t>để</a:t>
            </a:r>
            <a:r>
              <a:rPr lang="en-US" sz="1800" dirty="0">
                <a:solidFill>
                  <a:schemeClr val="lt1"/>
                </a:solidFill>
              </a:rPr>
              <a:t> </a:t>
            </a:r>
            <a:r>
              <a:rPr lang="en-US" sz="1800" dirty="0" err="1">
                <a:solidFill>
                  <a:schemeClr val="lt1"/>
                </a:solidFill>
              </a:rPr>
              <a:t>đề</a:t>
            </a:r>
            <a:r>
              <a:rPr lang="en-US" sz="1800" dirty="0">
                <a:solidFill>
                  <a:schemeClr val="lt1"/>
                </a:solidFill>
              </a:rPr>
              <a:t> </a:t>
            </a:r>
            <a:r>
              <a:rPr lang="en-US" sz="1800" dirty="0" err="1">
                <a:solidFill>
                  <a:schemeClr val="lt1"/>
                </a:solidFill>
              </a:rPr>
              <a:t>xuất</a:t>
            </a:r>
            <a:r>
              <a:rPr lang="en-US" sz="1800" dirty="0">
                <a:solidFill>
                  <a:schemeClr val="lt1"/>
                </a:solidFill>
              </a:rPr>
              <a:t> </a:t>
            </a:r>
            <a:r>
              <a:rPr lang="en-US" sz="1800" dirty="0" err="1">
                <a:solidFill>
                  <a:schemeClr val="lt1"/>
                </a:solidFill>
              </a:rPr>
              <a:t>các</a:t>
            </a:r>
            <a:r>
              <a:rPr lang="en-US" sz="1800" dirty="0">
                <a:solidFill>
                  <a:schemeClr val="lt1"/>
                </a:solidFill>
              </a:rPr>
              <a:t> </a:t>
            </a:r>
            <a:r>
              <a:rPr lang="en-US" sz="1800" dirty="0" err="1">
                <a:solidFill>
                  <a:schemeClr val="lt1"/>
                </a:solidFill>
              </a:rPr>
              <a:t>sản</a:t>
            </a:r>
            <a:r>
              <a:rPr lang="en-US" sz="1800" dirty="0">
                <a:solidFill>
                  <a:schemeClr val="lt1"/>
                </a:solidFill>
              </a:rPr>
              <a:t> </a:t>
            </a:r>
            <a:r>
              <a:rPr lang="en-US" sz="1800" dirty="0" err="1">
                <a:solidFill>
                  <a:schemeClr val="lt1"/>
                </a:solidFill>
              </a:rPr>
              <a:t>phẩm</a:t>
            </a:r>
            <a:r>
              <a:rPr lang="en-US" sz="1800" dirty="0">
                <a:solidFill>
                  <a:schemeClr val="lt1"/>
                </a:solidFill>
              </a:rPr>
              <a:t> </a:t>
            </a:r>
            <a:r>
              <a:rPr lang="en-US" sz="1800" dirty="0" err="1">
                <a:solidFill>
                  <a:schemeClr val="lt1"/>
                </a:solidFill>
              </a:rPr>
              <a:t>liên</a:t>
            </a:r>
            <a:r>
              <a:rPr lang="en-US" sz="1800" dirty="0">
                <a:solidFill>
                  <a:schemeClr val="lt1"/>
                </a:solidFill>
              </a:rPr>
              <a:t> </a:t>
            </a:r>
            <a:r>
              <a:rPr lang="en-US" sz="1800" dirty="0" err="1">
                <a:solidFill>
                  <a:schemeClr val="lt1"/>
                </a:solidFill>
              </a:rPr>
              <a:t>quan</a:t>
            </a:r>
            <a:r>
              <a:rPr lang="en-US" sz="1800" dirty="0">
                <a:solidFill>
                  <a:schemeClr val="lt1"/>
                </a:solidFill>
              </a:rPr>
              <a:t>, </a:t>
            </a:r>
            <a:r>
              <a:rPr lang="en-US" sz="1800" dirty="0" err="1">
                <a:solidFill>
                  <a:schemeClr val="lt1"/>
                </a:solidFill>
              </a:rPr>
              <a:t>cần</a:t>
            </a:r>
            <a:r>
              <a:rPr lang="en-US" sz="1800" dirty="0">
                <a:solidFill>
                  <a:schemeClr val="lt1"/>
                </a:solidFill>
              </a:rPr>
              <a:t> </a:t>
            </a:r>
            <a:r>
              <a:rPr lang="en-US" sz="1800" dirty="0" err="1">
                <a:solidFill>
                  <a:schemeClr val="lt1"/>
                </a:solidFill>
              </a:rPr>
              <a:t>thiết</a:t>
            </a:r>
            <a:r>
              <a:rPr lang="en-US" sz="1800" dirty="0">
                <a:solidFill>
                  <a:schemeClr val="lt1"/>
                </a:solidFill>
              </a:rPr>
              <a:t> </a:t>
            </a:r>
            <a:r>
              <a:rPr lang="en-US" sz="1800" dirty="0" err="1">
                <a:solidFill>
                  <a:schemeClr val="lt1"/>
                </a:solidFill>
              </a:rPr>
              <a:t>và</a:t>
            </a:r>
            <a:r>
              <a:rPr lang="en-US" sz="1800" dirty="0">
                <a:solidFill>
                  <a:schemeClr val="lt1"/>
                </a:solidFill>
              </a:rPr>
              <a:t> </a:t>
            </a:r>
            <a:r>
              <a:rPr lang="en-US" sz="1800" dirty="0" err="1">
                <a:solidFill>
                  <a:schemeClr val="lt1"/>
                </a:solidFill>
              </a:rPr>
              <a:t>phù</a:t>
            </a:r>
            <a:r>
              <a:rPr lang="en-US" sz="1800" dirty="0">
                <a:solidFill>
                  <a:schemeClr val="lt1"/>
                </a:solidFill>
              </a:rPr>
              <a:t> </a:t>
            </a:r>
            <a:r>
              <a:rPr lang="en-US" sz="1800" dirty="0" err="1">
                <a:solidFill>
                  <a:schemeClr val="lt1"/>
                </a:solidFill>
              </a:rPr>
              <a:t>hợp</a:t>
            </a:r>
            <a:r>
              <a:rPr lang="en-US" sz="1800" dirty="0">
                <a:solidFill>
                  <a:schemeClr val="lt1"/>
                </a:solidFill>
              </a:rPr>
              <a:t> </a:t>
            </a:r>
            <a:r>
              <a:rPr lang="en-US" sz="1800" dirty="0" err="1">
                <a:solidFill>
                  <a:schemeClr val="lt1"/>
                </a:solidFill>
              </a:rPr>
              <a:t>cho</a:t>
            </a:r>
            <a:r>
              <a:rPr lang="en-US" sz="1800" dirty="0">
                <a:solidFill>
                  <a:schemeClr val="lt1"/>
                </a:solidFill>
              </a:rPr>
              <a:t> </a:t>
            </a:r>
            <a:r>
              <a:rPr lang="en-US" sz="1800" dirty="0" err="1">
                <a:solidFill>
                  <a:schemeClr val="lt1"/>
                </a:solidFill>
              </a:rPr>
              <a:t>khách</a:t>
            </a:r>
            <a:r>
              <a:rPr lang="en-US" sz="1800" dirty="0">
                <a:solidFill>
                  <a:schemeClr val="lt1"/>
                </a:solidFill>
              </a:rPr>
              <a:t> </a:t>
            </a:r>
            <a:r>
              <a:rPr lang="en-US" sz="1800" dirty="0" err="1">
                <a:solidFill>
                  <a:schemeClr val="lt1"/>
                </a:solidFill>
              </a:rPr>
              <a:t>h</a:t>
            </a:r>
            <a:r>
              <a:rPr lang="en-US" dirty="0" err="1">
                <a:solidFill>
                  <a:schemeClr val="lt1"/>
                </a:solidFill>
              </a:rPr>
              <a:t>à</a:t>
            </a:r>
            <a:r>
              <a:rPr lang="en-US" sz="1800" dirty="0" err="1">
                <a:solidFill>
                  <a:schemeClr val="lt1"/>
                </a:solidFill>
              </a:rPr>
              <a:t>ng</a:t>
            </a:r>
            <a:r>
              <a:rPr lang="en-US" sz="1800" dirty="0">
                <a:solidFill>
                  <a:schemeClr val="lt1"/>
                </a:solidFill>
              </a:rPr>
              <a:t>.</a:t>
            </a:r>
            <a:endParaRPr sz="1800" b="0" i="0" u="none" strike="noStrike" cap="none" dirty="0">
              <a:solidFill>
                <a:schemeClr val="lt1"/>
              </a:solidFill>
              <a:latin typeface="Oi"/>
              <a:ea typeface="Oi"/>
              <a:cs typeface="Oi"/>
              <a:sym typeface="Oi"/>
            </a:endParaRPr>
          </a:p>
        </p:txBody>
      </p:sp>
      <p:sp>
        <p:nvSpPr>
          <p:cNvPr id="69" name="Google Shape;941;p19">
            <a:extLst>
              <a:ext uri="{FF2B5EF4-FFF2-40B4-BE49-F238E27FC236}">
                <a16:creationId xmlns:a16="http://schemas.microsoft.com/office/drawing/2014/main" id="{12077D69-DF78-0079-61F5-6181DE345967}"/>
              </a:ext>
            </a:extLst>
          </p:cNvPr>
          <p:cNvSpPr txBox="1"/>
          <p:nvPr/>
        </p:nvSpPr>
        <p:spPr>
          <a:xfrm>
            <a:off x="6353354" y="3104942"/>
            <a:ext cx="4648200"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err="1">
                <a:solidFill>
                  <a:schemeClr val="lt1"/>
                </a:solidFill>
                <a:latin typeface="Arial"/>
                <a:ea typeface="Arial"/>
                <a:cs typeface="Arial"/>
                <a:sym typeface="Arial"/>
              </a:rPr>
              <a:t>Thay</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đổi</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giao</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diện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cho</a:t>
            </a:r>
            <a:r>
              <a:rPr lang="en-US" sz="1800" b="0" i="0" u="none" strike="noStrike" cap="none" dirty="0">
                <a:solidFill>
                  <a:schemeClr val="lt1"/>
                </a:solidFill>
                <a:latin typeface="Arial"/>
                <a:ea typeface="Arial"/>
                <a:cs typeface="Arial"/>
                <a:sym typeface="Arial"/>
              </a:rPr>
              <a:t> website </a:t>
            </a:r>
            <a:r>
              <a:rPr lang="en-US" sz="1800" b="0" i="0" u="none" strike="noStrike" cap="none" dirty="0" err="1">
                <a:solidFill>
                  <a:schemeClr val="lt1"/>
                </a:solidFill>
                <a:latin typeface="Arial"/>
                <a:ea typeface="Arial"/>
                <a:cs typeface="Arial"/>
                <a:sym typeface="Arial"/>
              </a:rPr>
              <a:t>thân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thiện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với</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người</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dùng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hơn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và</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thêm</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chức</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khả</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bảo</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mật</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tăng</a:t>
            </a:r>
            <a:r>
              <a:rPr lang="en-US" sz="1800" b="0" i="0" u="none" strike="noStrike" cap="none" dirty="0">
                <a:solidFill>
                  <a:schemeClr val="lt1"/>
                </a:solidFill>
                <a:latin typeface="Arial"/>
                <a:ea typeface="Arial"/>
                <a:cs typeface="Arial"/>
                <a:sym typeface="Arial"/>
              </a:rPr>
              <a:t> SEO </a:t>
            </a:r>
            <a:r>
              <a:rPr lang="en-US" sz="1800" b="0" i="0" u="none" strike="noStrike" cap="none" dirty="0" err="1">
                <a:solidFill>
                  <a:schemeClr val="lt1"/>
                </a:solidFill>
                <a:latin typeface="Arial"/>
                <a:ea typeface="Arial"/>
                <a:cs typeface="Arial"/>
                <a:sym typeface="Arial"/>
              </a:rPr>
              <a:t>tối</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ưu</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hóa</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cho</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công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cụ</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tìm</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kiếm</a:t>
            </a:r>
            <a:r>
              <a:rPr lang="en-US" sz="1800" b="0" i="0" u="none" strike="noStrike" cap="none" dirty="0">
                <a:solidFill>
                  <a:schemeClr val="lt1"/>
                </a:solidFill>
                <a:latin typeface="Arial"/>
                <a:ea typeface="Arial"/>
                <a:cs typeface="Arial"/>
                <a:sym typeface="Arial"/>
              </a:rPr>
              <a:t>.</a:t>
            </a:r>
            <a:endParaRPr sz="1800" b="0" i="0" u="none" strike="noStrike" cap="none" dirty="0">
              <a:solidFill>
                <a:schemeClr val="lt1"/>
              </a:solidFill>
              <a:latin typeface="Oi"/>
              <a:ea typeface="Oi"/>
              <a:cs typeface="Oi"/>
              <a:sym typeface="Oi"/>
            </a:endParaRPr>
          </a:p>
        </p:txBody>
      </p:sp>
    </p:spTree>
    <p:extLst>
      <p:ext uri="{BB962C8B-B14F-4D97-AF65-F5344CB8AC3E}">
        <p14:creationId xmlns:p14="http://schemas.microsoft.com/office/powerpoint/2010/main" val="84821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p:tgtEl>
                                          <p:spTgt spid="4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additive="base">
                                        <p:cTn id="12" dur="1000"/>
                                        <p:tgtEl>
                                          <p:spTgt spid="56"/>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additive="base">
                                        <p:cTn id="17" dur="1000"/>
                                        <p:tgtEl>
                                          <p:spTgt spid="62"/>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68"/>
                                        </p:tgtEl>
                                        <p:attrNameLst>
                                          <p:attrName>style.visibility</p:attrName>
                                        </p:attrNameLst>
                                      </p:cBhvr>
                                      <p:to>
                                        <p:strVal val="visible"/>
                                      </p:to>
                                    </p:set>
                                    <p:anim calcmode="lin" valueType="num">
                                      <p:cBhvr additive="base">
                                        <p:cTn id="21" dur="500"/>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47"/>
        <p:cNvGrpSpPr/>
        <p:nvPr/>
      </p:nvGrpSpPr>
      <p:grpSpPr>
        <a:xfrm>
          <a:off x="0" y="0"/>
          <a:ext cx="0" cy="0"/>
          <a:chOff x="0" y="0"/>
          <a:chExt cx="0" cy="0"/>
        </a:xfrm>
      </p:grpSpPr>
      <p:sp>
        <p:nvSpPr>
          <p:cNvPr id="969" name="Rectangle 96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71" name="Group 97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972" name="Freeform: Shape 97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3" name="Rectangle 97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5" name="Rectangle 9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7" name="Isosceles Triangle 97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3"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531381" y="892871"/>
            <a:ext cx="640871" cy="5321661"/>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530787" y="643467"/>
            <a:ext cx="381465" cy="5145031"/>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2" name="Rectangle 961">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9747" y="643467"/>
            <a:ext cx="9923094" cy="4893653"/>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949" name="Google Shape;949;p20"/>
          <p:cNvSpPr/>
          <p:nvPr/>
        </p:nvSpPr>
        <p:spPr>
          <a:xfrm rot="10800000" flipH="1">
            <a:off x="9345210" y="1425968"/>
            <a:ext cx="1013631" cy="873782"/>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7401087" y="1425968"/>
            <a:ext cx="1013631" cy="873782"/>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rot="10800000" flipH="1">
            <a:off x="5128538" y="1412956"/>
            <a:ext cx="1013631" cy="873782"/>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20"/>
          <p:cNvSpPr/>
          <p:nvPr/>
        </p:nvSpPr>
        <p:spPr>
          <a:xfrm>
            <a:off x="1411999" y="2106901"/>
            <a:ext cx="4755146" cy="893663"/>
          </a:xfrm>
          <a:prstGeom prst="rect">
            <a:avLst/>
          </a:prstGeom>
          <a:noFill/>
          <a:ln>
            <a:noFill/>
          </a:ln>
        </p:spPr>
        <p:txBody>
          <a:bodyPr spcFirstLastPara="1" wrap="square" lIns="90000" tIns="45000" rIns="90000" bIns="45000" anchor="t" anchorCtr="0">
            <a:spAutoFit/>
          </a:bodyPr>
          <a:lstStyle/>
          <a:p>
            <a:pPr defTabSz="691286">
              <a:spcAft>
                <a:spcPts val="540"/>
              </a:spcAft>
              <a:buClr>
                <a:srgbClr val="000000"/>
              </a:buClr>
              <a:buSzPts val="4400"/>
            </a:pPr>
            <a:r>
              <a:rPr lang="en-US" sz="4800" b="1" kern="1200" dirty="0" err="1">
                <a:solidFill>
                  <a:srgbClr val="404040"/>
                </a:solidFill>
                <a:latin typeface="Times New Roman" panose="02020603050405020304" pitchFamily="18" charset="0"/>
                <a:cs typeface="Times New Roman" panose="02020603050405020304" pitchFamily="18" charset="0"/>
                <a:sym typeface="Calibri"/>
              </a:rPr>
              <a:t>Kết</a:t>
            </a:r>
            <a:r>
              <a:rPr lang="en-US" sz="4800" b="1" kern="1200" dirty="0">
                <a:solidFill>
                  <a:srgbClr val="404040"/>
                </a:solidFill>
                <a:latin typeface="Times New Roman" panose="02020603050405020304" pitchFamily="18" charset="0"/>
                <a:cs typeface="Times New Roman" panose="02020603050405020304" pitchFamily="18" charset="0"/>
                <a:sym typeface="Calibri"/>
              </a:rPr>
              <a:t> </a:t>
            </a:r>
            <a:r>
              <a:rPr lang="en-US" sz="4800" b="1" kern="1200" dirty="0" err="1">
                <a:solidFill>
                  <a:srgbClr val="404040"/>
                </a:solidFill>
                <a:latin typeface="Times New Roman" panose="02020603050405020304" pitchFamily="18" charset="0"/>
                <a:cs typeface="Times New Roman" panose="02020603050405020304" pitchFamily="18" charset="0"/>
                <a:sym typeface="Calibri"/>
              </a:rPr>
              <a:t>luận</a:t>
            </a:r>
            <a:endParaRPr lang="en-US" sz="48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953" name="Google Shape;953;p20"/>
          <p:cNvSpPr/>
          <p:nvPr/>
        </p:nvSpPr>
        <p:spPr>
          <a:xfrm>
            <a:off x="1751357" y="3092558"/>
            <a:ext cx="8427115" cy="1816992"/>
          </a:xfrm>
          <a:prstGeom prst="rect">
            <a:avLst/>
          </a:prstGeom>
          <a:noFill/>
          <a:ln>
            <a:noFill/>
          </a:ln>
        </p:spPr>
        <p:txBody>
          <a:bodyPr spcFirstLastPara="1" wrap="square" lIns="90000" tIns="45000" rIns="90000" bIns="45000" anchor="t" anchorCtr="0">
            <a:spAutoFit/>
          </a:bodyPr>
          <a:lstStyle/>
          <a:p>
            <a:pPr algn="just" defTabSz="691286">
              <a:spcAft>
                <a:spcPts val="540"/>
              </a:spcAft>
              <a:buClr>
                <a:srgbClr val="000000"/>
              </a:buClr>
              <a:buSzPts val="2000"/>
            </a:pPr>
            <a:r>
              <a:rPr lang="vi-VN" kern="1200" dirty="0">
                <a:solidFill>
                  <a:schemeClr val="dk1"/>
                </a:solidFill>
                <a:latin typeface="Times New Roman" panose="02020603050405020304" pitchFamily="18" charset="0"/>
                <a:ea typeface="+mn-ea"/>
                <a:cs typeface="Times New Roman" panose="02020603050405020304" pitchFamily="18" charset="0"/>
                <a:sym typeface="Times New Roman"/>
              </a:rPr>
              <a:t>Trang web đã đáp ứng nhu cầu cơ bản của người dùng với giao diện thân thiện và </a:t>
            </a:r>
            <a:r>
              <a:rPr lang="en-US" kern="1200" dirty="0" err="1">
                <a:solidFill>
                  <a:schemeClr val="dk1"/>
                </a:solidFill>
                <a:latin typeface="Times New Roman" panose="02020603050405020304" pitchFamily="18" charset="0"/>
                <a:ea typeface="+mn-ea"/>
                <a:cs typeface="Times New Roman" panose="02020603050405020304" pitchFamily="18" charset="0"/>
                <a:sym typeface="Times New Roman"/>
              </a:rPr>
              <a:t>các</a:t>
            </a:r>
            <a:r>
              <a:rPr lang="en-US" kern="1200" dirty="0">
                <a:solidFill>
                  <a:schemeClr val="dk1"/>
                </a:solidFill>
                <a:latin typeface="Times New Roman" panose="02020603050405020304" pitchFamily="18" charset="0"/>
                <a:ea typeface="+mn-ea"/>
                <a:cs typeface="Times New Roman" panose="02020603050405020304" pitchFamily="18" charset="0"/>
                <a:sym typeface="Times New Roman"/>
              </a:rPr>
              <a:t> </a:t>
            </a:r>
            <a:r>
              <a:rPr lang="en-US" kern="1200" dirty="0" err="1">
                <a:solidFill>
                  <a:schemeClr val="dk1"/>
                </a:solidFill>
                <a:latin typeface="Times New Roman" panose="02020603050405020304" pitchFamily="18" charset="0"/>
                <a:ea typeface="+mn-ea"/>
                <a:cs typeface="Times New Roman" panose="02020603050405020304" pitchFamily="18" charset="0"/>
                <a:sym typeface="Times New Roman"/>
              </a:rPr>
              <a:t>chức</a:t>
            </a:r>
            <a:r>
              <a:rPr lang="en-US" kern="1200" dirty="0">
                <a:solidFill>
                  <a:schemeClr val="dk1"/>
                </a:solidFill>
                <a:latin typeface="Times New Roman" panose="02020603050405020304" pitchFamily="18" charset="0"/>
                <a:ea typeface="+mn-ea"/>
                <a:cs typeface="Times New Roman" panose="02020603050405020304" pitchFamily="18" charset="0"/>
                <a:sym typeface="Times New Roman"/>
              </a:rPr>
              <a:t> </a:t>
            </a:r>
            <a:r>
              <a:rPr lang="en-US" kern="1200" dirty="0" err="1">
                <a:solidFill>
                  <a:schemeClr val="dk1"/>
                </a:solidFill>
                <a:latin typeface="Times New Roman" panose="02020603050405020304" pitchFamily="18" charset="0"/>
                <a:ea typeface="+mn-ea"/>
                <a:cs typeface="Times New Roman" panose="02020603050405020304" pitchFamily="18" charset="0"/>
                <a:sym typeface="Times New Roman"/>
              </a:rPr>
              <a:t>năng</a:t>
            </a:r>
            <a:r>
              <a:rPr lang="en-US" kern="1200" dirty="0">
                <a:solidFill>
                  <a:schemeClr val="dk1"/>
                </a:solidFill>
                <a:latin typeface="Times New Roman" panose="02020603050405020304" pitchFamily="18" charset="0"/>
                <a:ea typeface="+mn-ea"/>
                <a:cs typeface="Times New Roman" panose="02020603050405020304" pitchFamily="18" charset="0"/>
                <a:sym typeface="Times New Roman"/>
              </a:rPr>
              <a:t> </a:t>
            </a:r>
            <a:r>
              <a:rPr lang="en-US" kern="1200" dirty="0" err="1">
                <a:solidFill>
                  <a:schemeClr val="dk1"/>
                </a:solidFill>
                <a:latin typeface="Times New Roman" panose="02020603050405020304" pitchFamily="18" charset="0"/>
                <a:ea typeface="+mn-ea"/>
                <a:cs typeface="Times New Roman" panose="02020603050405020304" pitchFamily="18" charset="0"/>
                <a:sym typeface="Times New Roman"/>
              </a:rPr>
              <a:t>cần</a:t>
            </a:r>
            <a:r>
              <a:rPr lang="en-US" kern="1200" dirty="0">
                <a:solidFill>
                  <a:schemeClr val="dk1"/>
                </a:solidFill>
                <a:latin typeface="Times New Roman" panose="02020603050405020304" pitchFamily="18" charset="0"/>
                <a:ea typeface="+mn-ea"/>
                <a:cs typeface="Times New Roman" panose="02020603050405020304" pitchFamily="18" charset="0"/>
                <a:sym typeface="Times New Roman"/>
              </a:rPr>
              <a:t> </a:t>
            </a:r>
            <a:r>
              <a:rPr lang="en-US" kern="1200" dirty="0" err="1">
                <a:solidFill>
                  <a:schemeClr val="dk1"/>
                </a:solidFill>
                <a:latin typeface="Times New Roman" panose="02020603050405020304" pitchFamily="18" charset="0"/>
                <a:ea typeface="+mn-ea"/>
                <a:cs typeface="Times New Roman" panose="02020603050405020304" pitchFamily="18" charset="0"/>
                <a:sym typeface="Times New Roman"/>
              </a:rPr>
              <a:t>thiết</a:t>
            </a:r>
            <a:r>
              <a:rPr lang="vi-VN" kern="1200" dirty="0">
                <a:solidFill>
                  <a:schemeClr val="dk1"/>
                </a:solidFill>
                <a:latin typeface="Times New Roman" panose="02020603050405020304" pitchFamily="18" charset="0"/>
                <a:ea typeface="+mn-ea"/>
                <a:cs typeface="Times New Roman" panose="02020603050405020304" pitchFamily="18" charset="0"/>
                <a:sym typeface="Times New Roman"/>
              </a:rPr>
              <a:t>. Sử dụng các phương pháp thiết kế hiện đại và hiệu ứng động làm cho trang web trở nên sinh động. Hệ thống</a:t>
            </a:r>
            <a:r>
              <a:rPr lang="en-US" kern="1200" dirty="0">
                <a:solidFill>
                  <a:schemeClr val="dk1"/>
                </a:solidFill>
                <a:latin typeface="Times New Roman" panose="02020603050405020304" pitchFamily="18" charset="0"/>
                <a:ea typeface="+mn-ea"/>
                <a:cs typeface="Times New Roman" panose="02020603050405020304" pitchFamily="18" charset="0"/>
                <a:sym typeface="Times New Roman"/>
              </a:rPr>
              <a:t> </a:t>
            </a:r>
            <a:r>
              <a:rPr lang="en-US" kern="1200" dirty="0" err="1">
                <a:solidFill>
                  <a:schemeClr val="dk1"/>
                </a:solidFill>
                <a:latin typeface="Times New Roman" panose="02020603050405020304" pitchFamily="18" charset="0"/>
                <a:ea typeface="+mn-ea"/>
                <a:cs typeface="Times New Roman" panose="02020603050405020304" pitchFamily="18" charset="0"/>
                <a:sym typeface="Times New Roman"/>
              </a:rPr>
              <a:t>quản</a:t>
            </a:r>
            <a:r>
              <a:rPr lang="en-US" kern="1200" dirty="0">
                <a:solidFill>
                  <a:schemeClr val="dk1"/>
                </a:solidFill>
                <a:latin typeface="Times New Roman" panose="02020603050405020304" pitchFamily="18" charset="0"/>
                <a:ea typeface="+mn-ea"/>
                <a:cs typeface="Times New Roman" panose="02020603050405020304" pitchFamily="18" charset="0"/>
                <a:sym typeface="Times New Roman"/>
              </a:rPr>
              <a:t> </a:t>
            </a:r>
            <a:r>
              <a:rPr lang="en-US" dirty="0" err="1">
                <a:solidFill>
                  <a:schemeClr val="dk1"/>
                </a:solidFill>
                <a:latin typeface="Times New Roman" panose="02020603050405020304" pitchFamily="18" charset="0"/>
                <a:cs typeface="Times New Roman" panose="02020603050405020304" pitchFamily="18" charset="0"/>
                <a:sym typeface="Times New Roman"/>
              </a:rPr>
              <a:t>trị</a:t>
            </a:r>
            <a:r>
              <a:rPr lang="vi-VN" kern="1200" dirty="0">
                <a:solidFill>
                  <a:schemeClr val="dk1"/>
                </a:solidFill>
                <a:latin typeface="Times New Roman" panose="02020603050405020304" pitchFamily="18" charset="0"/>
                <a:ea typeface="+mn-ea"/>
                <a:cs typeface="Times New Roman" panose="02020603050405020304" pitchFamily="18" charset="0"/>
                <a:sym typeface="Times New Roman"/>
              </a:rPr>
              <a:t> cơ sở dữ liệu mySQL hiệu quả, cùng với tích hợp cổng thanh toán MOMO, mang đến sự tiện lợi cho khách hàng. Tuy nhiên, do hạn chế về thời gian, đồ án còn một số thiếu sót so với các trang thương mại điện tử hiện nay.</a:t>
            </a:r>
            <a:endParaRPr lang="vi-VN"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20"/>
          <p:cNvSpPr/>
          <p:nvPr/>
        </p:nvSpPr>
        <p:spPr>
          <a:xfrm>
            <a:off x="855360" y="1464758"/>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dirty="0">
                <a:solidFill>
                  <a:srgbClr val="404040"/>
                </a:solidFill>
                <a:latin typeface="Calibri"/>
                <a:ea typeface="Calibri"/>
                <a:cs typeface="Calibri"/>
                <a:sym typeface="Calibri"/>
              </a:rPr>
              <a:t>THANK YOU </a:t>
            </a:r>
            <a:endParaRPr sz="4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400"/>
              <a:buFont typeface="Arial"/>
              <a:buNone/>
            </a:pPr>
            <a:r>
              <a:rPr lang="en-US" sz="4400" b="1" i="0" u="none" strike="noStrike" cap="none" dirty="0">
                <a:solidFill>
                  <a:srgbClr val="FF3737"/>
                </a:solidFill>
                <a:latin typeface="Calibri"/>
                <a:ea typeface="Calibri"/>
                <a:cs typeface="Calibri"/>
                <a:sym typeface="Calibri"/>
              </a:rPr>
              <a:t>FOR WATCHING</a:t>
            </a:r>
            <a:endParaRPr sz="4400" b="0" i="0" u="none" strike="noStrike" cap="none" dirty="0">
              <a:solidFill>
                <a:schemeClr val="dk1"/>
              </a:solidFill>
              <a:latin typeface="Arial"/>
              <a:ea typeface="Arial"/>
              <a:cs typeface="Arial"/>
              <a:sym typeface="Arial"/>
            </a:endParaRPr>
          </a:p>
        </p:txBody>
      </p:sp>
      <p:sp>
        <p:nvSpPr>
          <p:cNvPr id="953" name="Google Shape;953;p20"/>
          <p:cNvSpPr/>
          <p:nvPr/>
        </p:nvSpPr>
        <p:spPr>
          <a:xfrm>
            <a:off x="533400" y="3469999"/>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dirty="0">
                <a:solidFill>
                  <a:srgbClr val="595959"/>
                </a:solidFill>
                <a:latin typeface="Calibri"/>
                <a:ea typeface="Calibri"/>
                <a:cs typeface="Calibri"/>
                <a:sym typeface="Calibri"/>
              </a:rPr>
              <a:t>Em </a:t>
            </a:r>
            <a:r>
              <a:rPr lang="en-US" sz="2400" b="0" i="0" u="none" strike="noStrike" cap="none" dirty="0" err="1">
                <a:solidFill>
                  <a:srgbClr val="595959"/>
                </a:solidFill>
                <a:latin typeface="Calibri"/>
                <a:ea typeface="Calibri"/>
                <a:cs typeface="Calibri"/>
                <a:sym typeface="Calibri"/>
              </a:rPr>
              <a:t>xin</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chân</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thành</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cảm</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ơn</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hội</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đồng</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thầy</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cô</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đã</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lắng</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nghe</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và</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theo</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dõi</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bài</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thuyết</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trình</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của</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em</a:t>
            </a:r>
            <a:r>
              <a:rPr lang="en-US" sz="2400" b="0" i="0" u="none" strike="noStrike" cap="none" dirty="0">
                <a:solidFill>
                  <a:srgbClr val="595959"/>
                </a:solidFill>
                <a:latin typeface="Calibri"/>
                <a:ea typeface="Calibri"/>
                <a:cs typeface="Calibri"/>
                <a:sym typeface="Calibri"/>
              </a:rPr>
              <a:t>.</a:t>
            </a:r>
            <a:endParaRPr sz="2400" b="0" i="0" u="none" strike="noStrike" cap="none" dirty="0">
              <a:solidFill>
                <a:schemeClr val="dk1"/>
              </a:solidFill>
              <a:latin typeface="Arial"/>
              <a:ea typeface="Arial"/>
              <a:cs typeface="Arial"/>
              <a:sym typeface="Arial"/>
            </a:endParaRPr>
          </a:p>
        </p:txBody>
      </p:sp>
      <p:pic>
        <p:nvPicPr>
          <p:cNvPr id="1026" name="Picture 2" descr="Fashion Background&quot; Images – Browse 14,459 Stock Photos ...">
            <a:extLst>
              <a:ext uri="{FF2B5EF4-FFF2-40B4-BE49-F238E27FC236}">
                <a16:creationId xmlns:a16="http://schemas.microsoft.com/office/drawing/2014/main" id="{6DDAB80B-8308-876A-1EA2-81C083631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912" y="1514852"/>
            <a:ext cx="612457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9239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A5A17FC0-D416-4C8B-A9E6-5924D352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5A4BDA0-C270-4764-9C18-A593BCE2C965}"/>
              </a:ext>
            </a:extLst>
          </p:cNvPr>
          <p:cNvSpPr txBox="1"/>
          <p:nvPr/>
        </p:nvSpPr>
        <p:spPr>
          <a:xfrm>
            <a:off x="4657256" y="2916520"/>
            <a:ext cx="6465287" cy="230936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ko-KR" sz="4800" kern="1200">
                <a:solidFill>
                  <a:srgbClr val="FFFFFF"/>
                </a:solidFill>
                <a:latin typeface="+mj-lt"/>
                <a:ea typeface="+mj-ea"/>
                <a:cs typeface="+mj-cs"/>
              </a:rPr>
              <a:t>Nội dung chính</a:t>
            </a:r>
          </a:p>
        </p:txBody>
      </p:sp>
      <p:cxnSp>
        <p:nvCxnSpPr>
          <p:cNvPr id="54" name="Straight Connector 53">
            <a:extLst>
              <a:ext uri="{FF2B5EF4-FFF2-40B4-BE49-F238E27FC236}">
                <a16:creationId xmlns:a16="http://schemas.microsoft.com/office/drawing/2014/main" id="{982DC870-E8E5-4050-B10C-CC24FC67E5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F76A74F-C283-4DED-BD4D-086753B7CB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B2791FB-B2F7-4BBE-B8D8-74C37FF9E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891B5DE-6811-4844-BB18-472A3F360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6931" y="5336249"/>
            <a:ext cx="5486400" cy="0"/>
          </a:xfrm>
          <a:prstGeom prst="line">
            <a:avLst/>
          </a:prstGeom>
          <a:ln w="15875">
            <a:solidFill>
              <a:srgbClr val="FFFFFF">
                <a:alpha val="75000"/>
              </a:srgbClr>
            </a:solidFill>
          </a:ln>
        </p:spPr>
        <p:style>
          <a:lnRef idx="1">
            <a:schemeClr val="accent1"/>
          </a:lnRef>
          <a:fillRef idx="0">
            <a:schemeClr val="accent1"/>
          </a:fillRef>
          <a:effectRef idx="0">
            <a:schemeClr val="accent1"/>
          </a:effectRef>
          <a:fontRef idx="minor">
            <a:schemeClr val="tx1"/>
          </a:fontRef>
        </p:style>
      </p:cxnSp>
      <p:grpSp>
        <p:nvGrpSpPr>
          <p:cNvPr id="6" name="Group 10">
            <a:extLst>
              <a:ext uri="{FF2B5EF4-FFF2-40B4-BE49-F238E27FC236}">
                <a16:creationId xmlns:a16="http://schemas.microsoft.com/office/drawing/2014/main" id="{9057417B-0C81-4DED-A753-2A1EBD9EB5A6}"/>
              </a:ext>
            </a:extLst>
          </p:cNvPr>
          <p:cNvGrpSpPr/>
          <p:nvPr/>
        </p:nvGrpSpPr>
        <p:grpSpPr>
          <a:xfrm>
            <a:off x="418010" y="815832"/>
            <a:ext cx="3228294" cy="655138"/>
            <a:chOff x="4780729" y="1350371"/>
            <a:chExt cx="6391247" cy="1297013"/>
          </a:xfrm>
        </p:grpSpPr>
        <p:sp>
          <p:nvSpPr>
            <p:cNvPr id="7" name="Rectangle 8">
              <a:extLst>
                <a:ext uri="{FF2B5EF4-FFF2-40B4-BE49-F238E27FC236}">
                  <a16:creationId xmlns:a16="http://schemas.microsoft.com/office/drawing/2014/main" id="{E4AC6EFF-A9C3-4CD6-8DD9-E23DB4D3C0FA}"/>
                </a:ext>
              </a:extLst>
            </p:cNvPr>
            <p:cNvSpPr/>
            <p:nvPr/>
          </p:nvSpPr>
          <p:spPr>
            <a:xfrm>
              <a:off x="4780729" y="2051242"/>
              <a:ext cx="6391247" cy="5852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Pentagon 1">
              <a:extLst>
                <a:ext uri="{FF2B5EF4-FFF2-40B4-BE49-F238E27FC236}">
                  <a16:creationId xmlns:a16="http://schemas.microsoft.com/office/drawing/2014/main" id="{C887B8B6-9F10-4776-B189-047B2EB09574}"/>
                </a:ext>
              </a:extLst>
            </p:cNvPr>
            <p:cNvSpPr/>
            <p:nvPr/>
          </p:nvSpPr>
          <p:spPr>
            <a:xfrm>
              <a:off x="5504979" y="1350372"/>
              <a:ext cx="1104522" cy="588476"/>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442A3F7-8C72-41E7-9E8F-B1AE6C0324C4}"/>
                </a:ext>
              </a:extLst>
            </p:cNvPr>
            <p:cNvSpPr txBox="1"/>
            <p:nvPr/>
          </p:nvSpPr>
          <p:spPr>
            <a:xfrm>
              <a:off x="5743213" y="1977130"/>
              <a:ext cx="5230443" cy="670254"/>
            </a:xfrm>
            <a:prstGeom prst="rect">
              <a:avLst/>
            </a:prstGeom>
            <a:noFill/>
          </p:spPr>
          <p:txBody>
            <a:bodyPr wrap="square" rtlCol="0">
              <a:spAutoFit/>
            </a:bodyPr>
            <a:lstStyle/>
            <a:p>
              <a:pPr defTabSz="457200">
                <a:spcAft>
                  <a:spcPts val="600"/>
                </a:spcAft>
              </a:pP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Tổng</a:t>
              </a:r>
              <a:r>
                <a:rPr lang="en-US" altLang="ko-KR" sz="1600" b="1" kern="1200" dirty="0">
                  <a:solidFill>
                    <a:schemeClr val="bg1"/>
                  </a:solidFill>
                  <a:latin typeface="Times New Roman" panose="02020603050405020304" pitchFamily="18" charset="0"/>
                  <a:ea typeface="+mn-ea"/>
                  <a:cs typeface="Times New Roman" panose="02020603050405020304" pitchFamily="18" charset="0"/>
                </a:rPr>
                <a:t> </a:t>
              </a: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quan</a:t>
              </a:r>
              <a:r>
                <a:rPr lang="en-US" altLang="ko-KR" sz="1600" b="1" kern="1200" dirty="0">
                  <a:solidFill>
                    <a:schemeClr val="bg1"/>
                  </a:solidFill>
                  <a:latin typeface="Times New Roman" panose="02020603050405020304" pitchFamily="18" charset="0"/>
                  <a:ea typeface="+mn-ea"/>
                  <a:cs typeface="Times New Roman" panose="02020603050405020304" pitchFamily="18" charset="0"/>
                </a:rPr>
                <a:t> </a:t>
              </a: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về</a:t>
              </a:r>
              <a:r>
                <a:rPr lang="en-US" altLang="ko-KR" sz="1600" b="1" kern="1200" dirty="0">
                  <a:solidFill>
                    <a:schemeClr val="bg1"/>
                  </a:solidFill>
                  <a:latin typeface="Times New Roman" panose="02020603050405020304" pitchFamily="18" charset="0"/>
                  <a:ea typeface="+mn-ea"/>
                  <a:cs typeface="Times New Roman" panose="02020603050405020304" pitchFamily="18" charset="0"/>
                </a:rPr>
                <a:t> </a:t>
              </a: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đề</a:t>
              </a:r>
              <a:r>
                <a:rPr lang="en-US" altLang="ko-KR" sz="1600" b="1" kern="1200" dirty="0">
                  <a:solidFill>
                    <a:schemeClr val="bg1"/>
                  </a:solidFill>
                  <a:latin typeface="Times New Roman" panose="02020603050405020304" pitchFamily="18" charset="0"/>
                  <a:ea typeface="+mn-ea"/>
                  <a:cs typeface="Times New Roman" panose="02020603050405020304" pitchFamily="18" charset="0"/>
                </a:rPr>
                <a:t> </a:t>
              </a: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tài</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sp>
          <p:nvSpPr>
            <p:cNvPr id="10" name="Parallelogram 7">
              <a:extLst>
                <a:ext uri="{FF2B5EF4-FFF2-40B4-BE49-F238E27FC236}">
                  <a16:creationId xmlns:a16="http://schemas.microsoft.com/office/drawing/2014/main" id="{379169B4-8442-4043-B209-E86947568FE7}"/>
                </a:ext>
              </a:extLst>
            </p:cNvPr>
            <p:cNvSpPr/>
            <p:nvPr/>
          </p:nvSpPr>
          <p:spPr>
            <a:xfrm rot="5400000" flipH="1">
              <a:off x="4504583" y="1626517"/>
              <a:ext cx="1276539" cy="724247"/>
            </a:xfrm>
            <a:prstGeom prst="parallelogram">
              <a:avLst>
                <a:gd name="adj" fmla="val 96198"/>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46152D7-152A-4953-A573-B6C808CCB40E}"/>
                </a:ext>
              </a:extLst>
            </p:cNvPr>
            <p:cNvSpPr txBox="1"/>
            <p:nvPr/>
          </p:nvSpPr>
          <p:spPr>
            <a:xfrm>
              <a:off x="5504976" y="1406201"/>
              <a:ext cx="779665" cy="461665"/>
            </a:xfrm>
            <a:prstGeom prst="rect">
              <a:avLst/>
            </a:prstGeom>
            <a:noFill/>
          </p:spPr>
          <p:txBody>
            <a:bodyPr wrap="square" rtlCol="0">
              <a:spAutoFit/>
            </a:bodyPr>
            <a:lstStyle/>
            <a:p>
              <a:pPr algn="ctr" defTabSz="457200">
                <a:spcAft>
                  <a:spcPts val="600"/>
                </a:spcAft>
              </a:pPr>
              <a:r>
                <a:rPr lang="en-US" altLang="ko-KR" sz="1200" b="1" kern="1200">
                  <a:solidFill>
                    <a:schemeClr val="bg1"/>
                  </a:solidFill>
                  <a:latin typeface="+mn-lt"/>
                  <a:ea typeface="+mn-ea"/>
                  <a:cs typeface="Arial" pitchFamily="34" charset="0"/>
                </a:rPr>
                <a:t>01</a:t>
              </a:r>
              <a:endParaRPr lang="ko-KR" altLang="en-US" sz="2400" b="1">
                <a:solidFill>
                  <a:schemeClr val="bg1"/>
                </a:solidFill>
                <a:cs typeface="Arial" pitchFamily="34" charset="0"/>
              </a:endParaRPr>
            </a:p>
          </p:txBody>
        </p:sp>
      </p:grpSp>
      <p:grpSp>
        <p:nvGrpSpPr>
          <p:cNvPr id="14" name="Group 11">
            <a:extLst>
              <a:ext uri="{FF2B5EF4-FFF2-40B4-BE49-F238E27FC236}">
                <a16:creationId xmlns:a16="http://schemas.microsoft.com/office/drawing/2014/main" id="{90B70BE9-3BBE-4167-A154-D0F4084D2206}"/>
              </a:ext>
            </a:extLst>
          </p:cNvPr>
          <p:cNvGrpSpPr/>
          <p:nvPr/>
        </p:nvGrpSpPr>
        <p:grpSpPr>
          <a:xfrm>
            <a:off x="418011" y="3108703"/>
            <a:ext cx="3228290" cy="671094"/>
            <a:chOff x="4780729" y="1350371"/>
            <a:chExt cx="6391247" cy="1328606"/>
          </a:xfrm>
        </p:grpSpPr>
        <p:sp>
          <p:nvSpPr>
            <p:cNvPr id="15" name="Rectangle 12">
              <a:extLst>
                <a:ext uri="{FF2B5EF4-FFF2-40B4-BE49-F238E27FC236}">
                  <a16:creationId xmlns:a16="http://schemas.microsoft.com/office/drawing/2014/main" id="{2C6160B7-DE89-4075-A5FB-41CFEBD42E0E}"/>
                </a:ext>
              </a:extLst>
            </p:cNvPr>
            <p:cNvSpPr/>
            <p:nvPr/>
          </p:nvSpPr>
          <p:spPr>
            <a:xfrm>
              <a:off x="4780729" y="2051242"/>
              <a:ext cx="6391247" cy="58521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Pentagon 13">
              <a:extLst>
                <a:ext uri="{FF2B5EF4-FFF2-40B4-BE49-F238E27FC236}">
                  <a16:creationId xmlns:a16="http://schemas.microsoft.com/office/drawing/2014/main" id="{D81BB7E6-4690-4CEF-843E-B170D9504343}"/>
                </a:ext>
              </a:extLst>
            </p:cNvPr>
            <p:cNvSpPr/>
            <p:nvPr/>
          </p:nvSpPr>
          <p:spPr>
            <a:xfrm>
              <a:off x="5504979" y="1350372"/>
              <a:ext cx="1104522" cy="588476"/>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6F6D8A8-6A0B-464D-89C5-7DE94F240D84}"/>
                </a:ext>
              </a:extLst>
            </p:cNvPr>
            <p:cNvSpPr txBox="1"/>
            <p:nvPr/>
          </p:nvSpPr>
          <p:spPr>
            <a:xfrm>
              <a:off x="5893302" y="2008721"/>
              <a:ext cx="5230441" cy="670256"/>
            </a:xfrm>
            <a:prstGeom prst="rect">
              <a:avLst/>
            </a:prstGeom>
            <a:noFill/>
          </p:spPr>
          <p:txBody>
            <a:bodyPr wrap="square" rtlCol="0">
              <a:spAutoFit/>
            </a:bodyPr>
            <a:lstStyle/>
            <a:p>
              <a:pPr defTabSz="457200">
                <a:spcAft>
                  <a:spcPts val="600"/>
                </a:spcAft>
              </a:pP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Cơ</a:t>
              </a:r>
              <a:r>
                <a:rPr lang="en-US" altLang="ko-KR" sz="1600" b="1" kern="1200" dirty="0">
                  <a:solidFill>
                    <a:schemeClr val="bg1"/>
                  </a:solidFill>
                  <a:latin typeface="Times New Roman" panose="02020603050405020304" pitchFamily="18" charset="0"/>
                  <a:ea typeface="+mn-ea"/>
                  <a:cs typeface="Times New Roman" panose="02020603050405020304" pitchFamily="18" charset="0"/>
                </a:rPr>
                <a:t> </a:t>
              </a: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sở</a:t>
              </a:r>
              <a:r>
                <a:rPr lang="en-US" altLang="ko-KR" sz="1600" b="1" kern="1200" dirty="0">
                  <a:solidFill>
                    <a:schemeClr val="bg1"/>
                  </a:solidFill>
                  <a:latin typeface="Times New Roman" panose="02020603050405020304" pitchFamily="18" charset="0"/>
                  <a:ea typeface="+mn-ea"/>
                  <a:cs typeface="Times New Roman" panose="02020603050405020304" pitchFamily="18" charset="0"/>
                </a:rPr>
                <a:t> </a:t>
              </a: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lý</a:t>
              </a:r>
              <a:r>
                <a:rPr lang="en-US" altLang="ko-KR" sz="1600" b="1" kern="1200" dirty="0">
                  <a:solidFill>
                    <a:schemeClr val="bg1"/>
                  </a:solidFill>
                  <a:latin typeface="Times New Roman" panose="02020603050405020304" pitchFamily="18" charset="0"/>
                  <a:ea typeface="+mn-ea"/>
                  <a:cs typeface="Times New Roman" panose="02020603050405020304" pitchFamily="18" charset="0"/>
                </a:rPr>
                <a:t> </a:t>
              </a: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thuyết</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sp>
          <p:nvSpPr>
            <p:cNvPr id="18" name="Parallelogram 15">
              <a:extLst>
                <a:ext uri="{FF2B5EF4-FFF2-40B4-BE49-F238E27FC236}">
                  <a16:creationId xmlns:a16="http://schemas.microsoft.com/office/drawing/2014/main" id="{5BB17CB3-3D64-4B1A-B71C-75DC2E120B37}"/>
                </a:ext>
              </a:extLst>
            </p:cNvPr>
            <p:cNvSpPr/>
            <p:nvPr/>
          </p:nvSpPr>
          <p:spPr>
            <a:xfrm rot="5400000" flipH="1">
              <a:off x="4504583" y="1626517"/>
              <a:ext cx="1276539" cy="724247"/>
            </a:xfrm>
            <a:prstGeom prst="parallelogram">
              <a:avLst>
                <a:gd name="adj" fmla="val 96198"/>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9201999-8A2B-42DA-B749-E60060F91556}"/>
                </a:ext>
              </a:extLst>
            </p:cNvPr>
            <p:cNvSpPr txBox="1"/>
            <p:nvPr/>
          </p:nvSpPr>
          <p:spPr>
            <a:xfrm>
              <a:off x="5504976" y="1406201"/>
              <a:ext cx="779665" cy="461665"/>
            </a:xfrm>
            <a:prstGeom prst="rect">
              <a:avLst/>
            </a:prstGeom>
            <a:noFill/>
          </p:spPr>
          <p:txBody>
            <a:bodyPr wrap="square" rtlCol="0">
              <a:spAutoFit/>
            </a:bodyPr>
            <a:lstStyle/>
            <a:p>
              <a:pPr algn="ctr" defTabSz="457200">
                <a:spcAft>
                  <a:spcPts val="600"/>
                </a:spcAft>
              </a:pPr>
              <a:r>
                <a:rPr lang="en-US" altLang="ko-KR" sz="1200" b="1" kern="1200">
                  <a:solidFill>
                    <a:schemeClr val="bg1"/>
                  </a:solidFill>
                  <a:latin typeface="+mn-lt"/>
                  <a:ea typeface="+mn-ea"/>
                  <a:cs typeface="Arial" pitchFamily="34" charset="0"/>
                </a:rPr>
                <a:t>02</a:t>
              </a:r>
              <a:endParaRPr lang="ko-KR" altLang="en-US" sz="2400" b="1">
                <a:solidFill>
                  <a:schemeClr val="bg1"/>
                </a:solidFill>
                <a:cs typeface="Arial" pitchFamily="34" charset="0"/>
              </a:endParaRPr>
            </a:p>
          </p:txBody>
        </p:sp>
      </p:grpSp>
      <p:grpSp>
        <p:nvGrpSpPr>
          <p:cNvPr id="22" name="Group 19">
            <a:extLst>
              <a:ext uri="{FF2B5EF4-FFF2-40B4-BE49-F238E27FC236}">
                <a16:creationId xmlns:a16="http://schemas.microsoft.com/office/drawing/2014/main" id="{BB9902E9-E6FF-4168-BF6A-0C686917E1D2}"/>
              </a:ext>
            </a:extLst>
          </p:cNvPr>
          <p:cNvGrpSpPr/>
          <p:nvPr/>
        </p:nvGrpSpPr>
        <p:grpSpPr>
          <a:xfrm>
            <a:off x="417689" y="5397312"/>
            <a:ext cx="3225770" cy="649109"/>
            <a:chOff x="4780729" y="1350371"/>
            <a:chExt cx="6391247" cy="1286087"/>
          </a:xfrm>
        </p:grpSpPr>
        <p:sp>
          <p:nvSpPr>
            <p:cNvPr id="23" name="Rectangle 20">
              <a:extLst>
                <a:ext uri="{FF2B5EF4-FFF2-40B4-BE49-F238E27FC236}">
                  <a16:creationId xmlns:a16="http://schemas.microsoft.com/office/drawing/2014/main" id="{3873F8FD-A95C-4566-9DEF-E80E3C733873}"/>
                </a:ext>
              </a:extLst>
            </p:cNvPr>
            <p:cNvSpPr/>
            <p:nvPr/>
          </p:nvSpPr>
          <p:spPr>
            <a:xfrm>
              <a:off x="4780729" y="2051242"/>
              <a:ext cx="6391247" cy="58521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Pentagon 21">
              <a:extLst>
                <a:ext uri="{FF2B5EF4-FFF2-40B4-BE49-F238E27FC236}">
                  <a16:creationId xmlns:a16="http://schemas.microsoft.com/office/drawing/2014/main" id="{DDC4D8B4-5666-4FEB-86D0-D8401AB3D665}"/>
                </a:ext>
              </a:extLst>
            </p:cNvPr>
            <p:cNvSpPr/>
            <p:nvPr/>
          </p:nvSpPr>
          <p:spPr>
            <a:xfrm>
              <a:off x="5504979" y="1350372"/>
              <a:ext cx="1104522" cy="588476"/>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0FFD9E3E-20C7-406A-84CE-0B6B0BEA4BA9}"/>
                </a:ext>
              </a:extLst>
            </p:cNvPr>
            <p:cNvSpPr txBox="1"/>
            <p:nvPr/>
          </p:nvSpPr>
          <p:spPr>
            <a:xfrm>
              <a:off x="5748696" y="1956129"/>
              <a:ext cx="5230442" cy="670781"/>
            </a:xfrm>
            <a:prstGeom prst="rect">
              <a:avLst/>
            </a:prstGeom>
            <a:noFill/>
          </p:spPr>
          <p:txBody>
            <a:bodyPr wrap="square" rtlCol="0">
              <a:spAutoFit/>
            </a:bodyPr>
            <a:lstStyle/>
            <a:p>
              <a:pPr defTabSz="457200">
                <a:spcAft>
                  <a:spcPts val="600"/>
                </a:spcAft>
              </a:pP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Phân</a:t>
              </a:r>
              <a:r>
                <a:rPr lang="en-US" altLang="ko-KR" sz="1600" b="1" kern="1200" dirty="0">
                  <a:solidFill>
                    <a:schemeClr val="bg1"/>
                  </a:solidFill>
                  <a:latin typeface="Times New Roman" panose="02020603050405020304" pitchFamily="18" charset="0"/>
                  <a:ea typeface="+mn-ea"/>
                  <a:cs typeface="Times New Roman" panose="02020603050405020304" pitchFamily="18" charset="0"/>
                </a:rPr>
                <a:t> </a:t>
              </a: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tích</a:t>
              </a:r>
              <a:r>
                <a:rPr lang="en-US" altLang="ko-KR" sz="1600" b="1" kern="1200" dirty="0">
                  <a:solidFill>
                    <a:schemeClr val="bg1"/>
                  </a:solidFill>
                  <a:latin typeface="Times New Roman" panose="02020603050405020304" pitchFamily="18" charset="0"/>
                  <a:ea typeface="+mn-ea"/>
                  <a:cs typeface="Times New Roman" panose="02020603050405020304" pitchFamily="18" charset="0"/>
                </a:rPr>
                <a:t> </a:t>
              </a: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thiết</a:t>
              </a:r>
              <a:r>
                <a:rPr lang="en-US" altLang="ko-KR" sz="1600" b="1" kern="1200" dirty="0">
                  <a:solidFill>
                    <a:schemeClr val="bg1"/>
                  </a:solidFill>
                  <a:latin typeface="Times New Roman" panose="02020603050405020304" pitchFamily="18" charset="0"/>
                  <a:ea typeface="+mn-ea"/>
                  <a:cs typeface="Times New Roman" panose="02020603050405020304" pitchFamily="18" charset="0"/>
                </a:rPr>
                <a:t> </a:t>
              </a: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kế</a:t>
              </a:r>
              <a:r>
                <a:rPr lang="en-US" altLang="ko-KR" sz="1600" b="1" kern="1200" dirty="0">
                  <a:solidFill>
                    <a:schemeClr val="bg1"/>
                  </a:solidFill>
                  <a:latin typeface="Times New Roman" panose="02020603050405020304" pitchFamily="18" charset="0"/>
                  <a:ea typeface="+mn-ea"/>
                  <a:cs typeface="Times New Roman" panose="02020603050405020304" pitchFamily="18" charset="0"/>
                </a:rPr>
                <a:t> </a:t>
              </a: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hệ</a:t>
              </a:r>
              <a:r>
                <a:rPr lang="en-US" altLang="ko-KR" sz="1600" b="1" kern="1200" dirty="0">
                  <a:solidFill>
                    <a:schemeClr val="bg1"/>
                  </a:solidFill>
                  <a:latin typeface="Times New Roman" panose="02020603050405020304" pitchFamily="18" charset="0"/>
                  <a:ea typeface="+mn-ea"/>
                  <a:cs typeface="Times New Roman" panose="02020603050405020304" pitchFamily="18" charset="0"/>
                </a:rPr>
                <a:t> </a:t>
              </a: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thống</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sp>
          <p:nvSpPr>
            <p:cNvPr id="26" name="Parallelogram 23">
              <a:extLst>
                <a:ext uri="{FF2B5EF4-FFF2-40B4-BE49-F238E27FC236}">
                  <a16:creationId xmlns:a16="http://schemas.microsoft.com/office/drawing/2014/main" id="{BB492DB5-1FAD-4920-857C-847FB1FE9B14}"/>
                </a:ext>
              </a:extLst>
            </p:cNvPr>
            <p:cNvSpPr/>
            <p:nvPr/>
          </p:nvSpPr>
          <p:spPr>
            <a:xfrm rot="5400000" flipH="1">
              <a:off x="4504583" y="1626517"/>
              <a:ext cx="1276539" cy="724247"/>
            </a:xfrm>
            <a:prstGeom prst="parallelogram">
              <a:avLst>
                <a:gd name="adj" fmla="val 96198"/>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13185C5-8671-404A-AE45-FA643291B9C3}"/>
                </a:ext>
              </a:extLst>
            </p:cNvPr>
            <p:cNvSpPr txBox="1"/>
            <p:nvPr/>
          </p:nvSpPr>
          <p:spPr>
            <a:xfrm>
              <a:off x="5504976" y="1406201"/>
              <a:ext cx="779665" cy="461665"/>
            </a:xfrm>
            <a:prstGeom prst="rect">
              <a:avLst/>
            </a:prstGeom>
            <a:noFill/>
          </p:spPr>
          <p:txBody>
            <a:bodyPr wrap="square" rtlCol="0">
              <a:spAutoFit/>
            </a:bodyPr>
            <a:lstStyle/>
            <a:p>
              <a:pPr algn="ctr" defTabSz="457200">
                <a:spcAft>
                  <a:spcPts val="600"/>
                </a:spcAft>
              </a:pPr>
              <a:r>
                <a:rPr lang="en-US" altLang="ko-KR" sz="1200" b="1" kern="1200">
                  <a:solidFill>
                    <a:schemeClr val="bg1"/>
                  </a:solidFill>
                  <a:latin typeface="+mn-lt"/>
                  <a:ea typeface="+mn-ea"/>
                  <a:cs typeface="Arial" pitchFamily="34" charset="0"/>
                </a:rPr>
                <a:t>03</a:t>
              </a:r>
              <a:endParaRPr lang="ko-KR" altLang="en-US" sz="2400" b="1">
                <a:solidFill>
                  <a:schemeClr val="bg1"/>
                </a:solidFill>
                <a:cs typeface="Arial" pitchFamily="34" charset="0"/>
              </a:endParaRPr>
            </a:p>
          </p:txBody>
        </p:sp>
      </p:grpSp>
      <p:grpSp>
        <p:nvGrpSpPr>
          <p:cNvPr id="30" name="Group 27">
            <a:extLst>
              <a:ext uri="{FF2B5EF4-FFF2-40B4-BE49-F238E27FC236}">
                <a16:creationId xmlns:a16="http://schemas.microsoft.com/office/drawing/2014/main" id="{81D92956-D402-42BF-8AB4-E9B9A3FCFCD5}"/>
              </a:ext>
            </a:extLst>
          </p:cNvPr>
          <p:cNvGrpSpPr/>
          <p:nvPr/>
        </p:nvGrpSpPr>
        <p:grpSpPr>
          <a:xfrm>
            <a:off x="4384208" y="793042"/>
            <a:ext cx="3443783" cy="667586"/>
            <a:chOff x="4780729" y="1350371"/>
            <a:chExt cx="6770179" cy="1312417"/>
          </a:xfrm>
        </p:grpSpPr>
        <p:sp>
          <p:nvSpPr>
            <p:cNvPr id="31" name="Rectangle 28">
              <a:extLst>
                <a:ext uri="{FF2B5EF4-FFF2-40B4-BE49-F238E27FC236}">
                  <a16:creationId xmlns:a16="http://schemas.microsoft.com/office/drawing/2014/main" id="{1CFF0094-C299-4EB1-9BE3-FF6518CA2A52}"/>
                </a:ext>
              </a:extLst>
            </p:cNvPr>
            <p:cNvSpPr/>
            <p:nvPr/>
          </p:nvSpPr>
          <p:spPr>
            <a:xfrm>
              <a:off x="4780729" y="2051242"/>
              <a:ext cx="6391247" cy="58521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Pentagon 29">
              <a:extLst>
                <a:ext uri="{FF2B5EF4-FFF2-40B4-BE49-F238E27FC236}">
                  <a16:creationId xmlns:a16="http://schemas.microsoft.com/office/drawing/2014/main" id="{930AA34B-72D5-4833-8797-ED65CD7591EE}"/>
                </a:ext>
              </a:extLst>
            </p:cNvPr>
            <p:cNvSpPr/>
            <p:nvPr/>
          </p:nvSpPr>
          <p:spPr>
            <a:xfrm>
              <a:off x="5504979" y="1350372"/>
              <a:ext cx="1104522" cy="588476"/>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55B0296-DA86-4EB0-B8FD-5977A16F94C1}"/>
                </a:ext>
              </a:extLst>
            </p:cNvPr>
            <p:cNvSpPr txBox="1"/>
            <p:nvPr/>
          </p:nvSpPr>
          <p:spPr>
            <a:xfrm>
              <a:off x="6320466" y="1997220"/>
              <a:ext cx="5230442" cy="665568"/>
            </a:xfrm>
            <a:prstGeom prst="rect">
              <a:avLst/>
            </a:prstGeom>
            <a:noFill/>
          </p:spPr>
          <p:txBody>
            <a:bodyPr wrap="square" rtlCol="0">
              <a:spAutoFit/>
            </a:bodyPr>
            <a:lstStyle/>
            <a:p>
              <a:pPr defTabSz="457200">
                <a:spcAft>
                  <a:spcPts val="600"/>
                </a:spcAft>
              </a:pPr>
              <a:r>
                <a:rPr lang="en-US" altLang="ko-KR" sz="1600" b="1" kern="1200" dirty="0">
                  <a:solidFill>
                    <a:schemeClr val="bg1"/>
                  </a:solidFill>
                  <a:latin typeface="Times New Roman" panose="02020603050405020304" pitchFamily="18" charset="0"/>
                  <a:ea typeface="+mn-ea"/>
                  <a:cs typeface="Times New Roman" panose="02020603050405020304" pitchFamily="18" charset="0"/>
                </a:rPr>
                <a:t>Demo </a:t>
              </a: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sản</a:t>
              </a:r>
              <a:r>
                <a:rPr lang="en-US" altLang="ko-KR" sz="1600" b="1" kern="1200" dirty="0">
                  <a:solidFill>
                    <a:schemeClr val="bg1"/>
                  </a:solidFill>
                  <a:latin typeface="Times New Roman" panose="02020603050405020304" pitchFamily="18" charset="0"/>
                  <a:ea typeface="+mn-ea"/>
                  <a:cs typeface="Times New Roman" panose="02020603050405020304" pitchFamily="18" charset="0"/>
                </a:rPr>
                <a:t> </a:t>
              </a: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phẩm</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sp>
          <p:nvSpPr>
            <p:cNvPr id="34" name="Parallelogram 31">
              <a:extLst>
                <a:ext uri="{FF2B5EF4-FFF2-40B4-BE49-F238E27FC236}">
                  <a16:creationId xmlns:a16="http://schemas.microsoft.com/office/drawing/2014/main" id="{FBE4CEC0-DC67-46F2-8E02-95FD0B74BC26}"/>
                </a:ext>
              </a:extLst>
            </p:cNvPr>
            <p:cNvSpPr/>
            <p:nvPr/>
          </p:nvSpPr>
          <p:spPr>
            <a:xfrm rot="5400000" flipH="1">
              <a:off x="4504583" y="1626517"/>
              <a:ext cx="1276539" cy="724247"/>
            </a:xfrm>
            <a:prstGeom prst="parallelogram">
              <a:avLst>
                <a:gd name="adj" fmla="val 96198"/>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1905EADE-A5C0-4F73-90ED-C074B3CB964F}"/>
                </a:ext>
              </a:extLst>
            </p:cNvPr>
            <p:cNvSpPr txBox="1"/>
            <p:nvPr/>
          </p:nvSpPr>
          <p:spPr>
            <a:xfrm>
              <a:off x="5504976" y="1406201"/>
              <a:ext cx="779665" cy="461665"/>
            </a:xfrm>
            <a:prstGeom prst="rect">
              <a:avLst/>
            </a:prstGeom>
            <a:noFill/>
          </p:spPr>
          <p:txBody>
            <a:bodyPr wrap="square" rtlCol="0">
              <a:spAutoFit/>
            </a:bodyPr>
            <a:lstStyle/>
            <a:p>
              <a:pPr algn="ctr" defTabSz="457200">
                <a:spcAft>
                  <a:spcPts val="600"/>
                </a:spcAft>
              </a:pPr>
              <a:r>
                <a:rPr lang="en-US" altLang="ko-KR" sz="1200" b="1" kern="1200">
                  <a:solidFill>
                    <a:schemeClr val="bg1"/>
                  </a:solidFill>
                  <a:latin typeface="+mn-lt"/>
                  <a:ea typeface="+mn-ea"/>
                  <a:cs typeface="Arial" pitchFamily="34" charset="0"/>
                </a:rPr>
                <a:t>04</a:t>
              </a:r>
              <a:endParaRPr lang="ko-KR" altLang="en-US" sz="2400" b="1">
                <a:solidFill>
                  <a:schemeClr val="bg1"/>
                </a:solidFill>
                <a:cs typeface="Arial" pitchFamily="34" charset="0"/>
              </a:endParaRPr>
            </a:p>
          </p:txBody>
        </p:sp>
      </p:grpSp>
      <p:grpSp>
        <p:nvGrpSpPr>
          <p:cNvPr id="2" name="Group 27">
            <a:extLst>
              <a:ext uri="{FF2B5EF4-FFF2-40B4-BE49-F238E27FC236}">
                <a16:creationId xmlns:a16="http://schemas.microsoft.com/office/drawing/2014/main" id="{5A0189C6-7EF0-19D3-FC2C-5359FD1165F7}"/>
              </a:ext>
            </a:extLst>
          </p:cNvPr>
          <p:cNvGrpSpPr/>
          <p:nvPr/>
        </p:nvGrpSpPr>
        <p:grpSpPr>
          <a:xfrm>
            <a:off x="8340636" y="765939"/>
            <a:ext cx="3520438" cy="716025"/>
            <a:chOff x="4780729" y="1350371"/>
            <a:chExt cx="6391247" cy="1299919"/>
          </a:xfrm>
        </p:grpSpPr>
        <p:sp>
          <p:nvSpPr>
            <p:cNvPr id="3" name="Rectangle 28">
              <a:extLst>
                <a:ext uri="{FF2B5EF4-FFF2-40B4-BE49-F238E27FC236}">
                  <a16:creationId xmlns:a16="http://schemas.microsoft.com/office/drawing/2014/main" id="{59D26B98-12BB-80D6-9F7C-5771670BC748}"/>
                </a:ext>
              </a:extLst>
            </p:cNvPr>
            <p:cNvSpPr/>
            <p:nvPr/>
          </p:nvSpPr>
          <p:spPr>
            <a:xfrm>
              <a:off x="4780729" y="2051242"/>
              <a:ext cx="6391247" cy="58521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Pentagon 29">
              <a:extLst>
                <a:ext uri="{FF2B5EF4-FFF2-40B4-BE49-F238E27FC236}">
                  <a16:creationId xmlns:a16="http://schemas.microsoft.com/office/drawing/2014/main" id="{ACE12376-09F3-8C9B-744E-12BF81713D97}"/>
                </a:ext>
              </a:extLst>
            </p:cNvPr>
            <p:cNvSpPr/>
            <p:nvPr/>
          </p:nvSpPr>
          <p:spPr>
            <a:xfrm>
              <a:off x="5504979" y="1350372"/>
              <a:ext cx="1104522" cy="588476"/>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51F969D-C966-3660-E63D-36474948BF86}"/>
                </a:ext>
              </a:extLst>
            </p:cNvPr>
            <p:cNvSpPr txBox="1"/>
            <p:nvPr/>
          </p:nvSpPr>
          <p:spPr>
            <a:xfrm>
              <a:off x="5783436" y="2035657"/>
              <a:ext cx="5230441" cy="614633"/>
            </a:xfrm>
            <a:prstGeom prst="rect">
              <a:avLst/>
            </a:prstGeom>
            <a:noFill/>
          </p:spPr>
          <p:txBody>
            <a:bodyPr wrap="square" rtlCol="0">
              <a:spAutoFit/>
            </a:bodyPr>
            <a:lstStyle/>
            <a:p>
              <a:pPr defTabSz="502920">
                <a:spcAft>
                  <a:spcPts val="600"/>
                </a:spcAft>
              </a:pPr>
              <a:r>
                <a:rPr lang="en-US" altLang="ko-KR" sz="1600" b="1" dirty="0" err="1">
                  <a:solidFill>
                    <a:schemeClr val="bg1"/>
                  </a:solidFill>
                  <a:latin typeface="Times New Roman" panose="02020603050405020304" pitchFamily="18" charset="0"/>
                  <a:cs typeface="Times New Roman" panose="02020603050405020304" pitchFamily="18" charset="0"/>
                </a:rPr>
                <a:t>H</a:t>
              </a: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ướng</a:t>
              </a:r>
              <a:r>
                <a:rPr lang="en-US" altLang="ko-KR" sz="1600" b="1" kern="1200" dirty="0">
                  <a:solidFill>
                    <a:schemeClr val="bg1"/>
                  </a:solidFill>
                  <a:latin typeface="Times New Roman" panose="02020603050405020304" pitchFamily="18" charset="0"/>
                  <a:ea typeface="+mn-ea"/>
                  <a:cs typeface="Times New Roman" panose="02020603050405020304" pitchFamily="18" charset="0"/>
                </a:rPr>
                <a:t> </a:t>
              </a: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phát</a:t>
              </a:r>
              <a:r>
                <a:rPr lang="en-US" altLang="ko-KR" sz="1600" b="1" kern="1200" dirty="0">
                  <a:solidFill>
                    <a:schemeClr val="bg1"/>
                  </a:solidFill>
                  <a:latin typeface="Times New Roman" panose="02020603050405020304" pitchFamily="18" charset="0"/>
                  <a:ea typeface="+mn-ea"/>
                  <a:cs typeface="Times New Roman" panose="02020603050405020304" pitchFamily="18" charset="0"/>
                </a:rPr>
                <a:t> </a:t>
              </a: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triển</a:t>
              </a:r>
              <a:r>
                <a:rPr lang="en-US" altLang="ko-KR" sz="1600" b="1" kern="1200" dirty="0">
                  <a:solidFill>
                    <a:schemeClr val="bg1"/>
                  </a:solidFill>
                  <a:latin typeface="Times New Roman" panose="02020603050405020304" pitchFamily="18" charset="0"/>
                  <a:ea typeface="+mn-ea"/>
                  <a:cs typeface="Times New Roman" panose="02020603050405020304" pitchFamily="18" charset="0"/>
                </a:rPr>
                <a:t> </a:t>
              </a: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đề</a:t>
              </a:r>
              <a:r>
                <a:rPr lang="en-US" altLang="ko-KR" sz="1600" b="1" kern="1200" dirty="0">
                  <a:solidFill>
                    <a:schemeClr val="bg1"/>
                  </a:solidFill>
                  <a:latin typeface="Times New Roman" panose="02020603050405020304" pitchFamily="18" charset="0"/>
                  <a:ea typeface="+mn-ea"/>
                  <a:cs typeface="Times New Roman" panose="02020603050405020304" pitchFamily="18" charset="0"/>
                </a:rPr>
                <a:t> </a:t>
              </a:r>
              <a:r>
                <a:rPr lang="en-US" altLang="ko-KR" sz="1600" b="1" kern="1200" dirty="0" err="1">
                  <a:solidFill>
                    <a:schemeClr val="bg1"/>
                  </a:solidFill>
                  <a:latin typeface="Times New Roman" panose="02020603050405020304" pitchFamily="18" charset="0"/>
                  <a:ea typeface="+mn-ea"/>
                  <a:cs typeface="Times New Roman" panose="02020603050405020304" pitchFamily="18" charset="0"/>
                </a:rPr>
                <a:t>tài</a:t>
              </a:r>
              <a:endParaRPr lang="ko-KR" altLang="en-US" sz="1600" b="1" dirty="0">
                <a:solidFill>
                  <a:schemeClr val="bg1"/>
                </a:solidFill>
                <a:latin typeface="Times New Roman" panose="02020603050405020304" pitchFamily="18" charset="0"/>
                <a:cs typeface="Times New Roman" panose="02020603050405020304" pitchFamily="18" charset="0"/>
              </a:endParaRPr>
            </a:p>
          </p:txBody>
        </p:sp>
        <p:sp>
          <p:nvSpPr>
            <p:cNvPr id="39" name="Parallelogram 31">
              <a:extLst>
                <a:ext uri="{FF2B5EF4-FFF2-40B4-BE49-F238E27FC236}">
                  <a16:creationId xmlns:a16="http://schemas.microsoft.com/office/drawing/2014/main" id="{C303B4A3-A49E-ACCE-13F3-7671D2929BE1}"/>
                </a:ext>
              </a:extLst>
            </p:cNvPr>
            <p:cNvSpPr/>
            <p:nvPr/>
          </p:nvSpPr>
          <p:spPr>
            <a:xfrm rot="5400000" flipH="1">
              <a:off x="4504583" y="1626517"/>
              <a:ext cx="1276539" cy="724247"/>
            </a:xfrm>
            <a:prstGeom prst="parallelogram">
              <a:avLst>
                <a:gd name="adj" fmla="val 96198"/>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69232425-44F8-7516-3E80-D8F11A5FC78B}"/>
                </a:ext>
              </a:extLst>
            </p:cNvPr>
            <p:cNvSpPr txBox="1"/>
            <p:nvPr/>
          </p:nvSpPr>
          <p:spPr>
            <a:xfrm>
              <a:off x="5504976" y="1406201"/>
              <a:ext cx="779665" cy="461665"/>
            </a:xfrm>
            <a:prstGeom prst="rect">
              <a:avLst/>
            </a:prstGeom>
            <a:noFill/>
          </p:spPr>
          <p:txBody>
            <a:bodyPr wrap="square" rtlCol="0">
              <a:spAutoFit/>
            </a:bodyPr>
            <a:lstStyle/>
            <a:p>
              <a:pPr algn="ctr" defTabSz="502920">
                <a:spcAft>
                  <a:spcPts val="600"/>
                </a:spcAft>
              </a:pPr>
              <a:r>
                <a:rPr lang="en-US" altLang="ko-KR" sz="1320" b="1" kern="1200">
                  <a:solidFill>
                    <a:schemeClr val="bg1"/>
                  </a:solidFill>
                  <a:latin typeface="+mn-lt"/>
                  <a:ea typeface="+mn-ea"/>
                  <a:cs typeface="Arial" pitchFamily="34" charset="0"/>
                </a:rPr>
                <a:t>05</a:t>
              </a:r>
              <a:endParaRPr lang="ko-KR" altLang="en-US" sz="2400" b="1">
                <a:solidFill>
                  <a:schemeClr val="bg1"/>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01 :</a:t>
            </a:r>
            <a:endParaRPr sz="4800" b="0" i="0" u="none" strike="noStrike" cap="none">
              <a:solidFill>
                <a:schemeClr val="dk1"/>
              </a:solidFill>
              <a:latin typeface="Arial"/>
              <a:ea typeface="Arial"/>
              <a:cs typeface="Arial"/>
              <a:sym typeface="Arial"/>
            </a:endParaRPr>
          </a:p>
        </p:txBody>
      </p:sp>
      <p:grpSp>
        <p:nvGrpSpPr>
          <p:cNvPr id="564" name="Google Shape;564;p4"/>
          <p:cNvGrpSpPr/>
          <p:nvPr/>
        </p:nvGrpSpPr>
        <p:grpSpPr>
          <a:xfrm>
            <a:off x="5867401" y="2495347"/>
            <a:ext cx="4937098" cy="2914853"/>
            <a:chOff x="5894486" y="1770109"/>
            <a:chExt cx="5259520" cy="365051"/>
          </a:xfrm>
        </p:grpSpPr>
        <p:sp>
          <p:nvSpPr>
            <p:cNvPr id="565" name="Google Shape;565;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rgbClr val="414141"/>
                  </a:solidFill>
                  <a:latin typeface="Calibri"/>
                  <a:ea typeface="Calibri"/>
                  <a:cs typeface="Calibri"/>
                  <a:sym typeface="Calibri"/>
                </a:rPr>
                <a:t>TỔNG QUAN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rgbClr val="414141"/>
                  </a:solidFill>
                  <a:latin typeface="Calibri"/>
                  <a:ea typeface="Calibri"/>
                  <a:cs typeface="Calibri"/>
                  <a:sym typeface="Calibri"/>
                </a:rPr>
                <a:t>VỀ ĐỀ TÀI</a:t>
              </a:r>
              <a:endParaRPr sz="6000" b="0" i="0" u="none" strike="noStrike" cap="none" dirty="0">
                <a:solidFill>
                  <a:schemeClr val="dk1"/>
                </a:solidFill>
                <a:latin typeface="Arial"/>
                <a:ea typeface="Arial"/>
                <a:cs typeface="Arial"/>
                <a:sym typeface="Arial"/>
              </a:endParaRPr>
            </a:p>
          </p:txBody>
        </p:sp>
        <p:sp>
          <p:nvSpPr>
            <p:cNvPr id="566" name="Google Shape;566;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7" name="Google Shape;567;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3">
            <a:extLst>
              <a:ext uri="{FF2B5EF4-FFF2-40B4-BE49-F238E27FC236}">
                <a16:creationId xmlns:a16="http://schemas.microsoft.com/office/drawing/2014/main" id="{7CFD2551-FAF8-4155-B7A1-14EA9441DCAC}"/>
              </a:ext>
            </a:extLst>
          </p:cNvPr>
          <p:cNvSpPr/>
          <p:nvPr/>
        </p:nvSpPr>
        <p:spPr>
          <a:xfrm flipH="1" flipV="1">
            <a:off x="9674793" y="830336"/>
            <a:ext cx="2517207" cy="2679887"/>
          </a:xfrm>
          <a:custGeom>
            <a:avLst/>
            <a:gdLst>
              <a:gd name="connsiteX0" fmla="*/ 0 w 1293540"/>
              <a:gd name="connsiteY0" fmla="*/ 0 h 1944216"/>
              <a:gd name="connsiteX1" fmla="*/ 540405 w 1293540"/>
              <a:gd name="connsiteY1" fmla="*/ 0 h 1944216"/>
              <a:gd name="connsiteX2" fmla="*/ 611560 w 1293540"/>
              <a:gd name="connsiteY2" fmla="*/ 0 h 1944216"/>
              <a:gd name="connsiteX3" fmla="*/ 1293540 w 1293540"/>
              <a:gd name="connsiteY3" fmla="*/ 0 h 1944216"/>
              <a:gd name="connsiteX4" fmla="*/ 704678 w 1293540"/>
              <a:gd name="connsiteY4" fmla="*/ 1937898 h 1944216"/>
              <a:gd name="connsiteX5" fmla="*/ 0 w 1293540"/>
              <a:gd name="connsiteY5" fmla="*/ 1944216 h 1944216"/>
              <a:gd name="connsiteX6" fmla="*/ 0 w 1293540"/>
              <a:gd name="connsiteY6" fmla="*/ 0 h 1944216"/>
              <a:gd name="connsiteX0" fmla="*/ 0 w 1293540"/>
              <a:gd name="connsiteY0" fmla="*/ 0 h 1944216"/>
              <a:gd name="connsiteX1" fmla="*/ 540405 w 1293540"/>
              <a:gd name="connsiteY1" fmla="*/ 0 h 1944216"/>
              <a:gd name="connsiteX2" fmla="*/ 611560 w 1293540"/>
              <a:gd name="connsiteY2" fmla="*/ 0 h 1944216"/>
              <a:gd name="connsiteX3" fmla="*/ 1293540 w 1293540"/>
              <a:gd name="connsiteY3" fmla="*/ 0 h 1944216"/>
              <a:gd name="connsiteX4" fmla="*/ 728988 w 1293540"/>
              <a:gd name="connsiteY4" fmla="*/ 1937898 h 1944216"/>
              <a:gd name="connsiteX5" fmla="*/ 0 w 1293540"/>
              <a:gd name="connsiteY5" fmla="*/ 1944216 h 1944216"/>
              <a:gd name="connsiteX6" fmla="*/ 0 w 1293540"/>
              <a:gd name="connsiteY6" fmla="*/ 0 h 1944216"/>
              <a:gd name="connsiteX0" fmla="*/ 0 w 1293540"/>
              <a:gd name="connsiteY0" fmla="*/ 0 h 1944216"/>
              <a:gd name="connsiteX1" fmla="*/ 611560 w 1293540"/>
              <a:gd name="connsiteY1" fmla="*/ 0 h 1944216"/>
              <a:gd name="connsiteX2" fmla="*/ 1293540 w 1293540"/>
              <a:gd name="connsiteY2" fmla="*/ 0 h 1944216"/>
              <a:gd name="connsiteX3" fmla="*/ 728988 w 1293540"/>
              <a:gd name="connsiteY3" fmla="*/ 1937898 h 1944216"/>
              <a:gd name="connsiteX4" fmla="*/ 0 w 1293540"/>
              <a:gd name="connsiteY4" fmla="*/ 1944216 h 1944216"/>
              <a:gd name="connsiteX5" fmla="*/ 0 w 1293540"/>
              <a:gd name="connsiteY5" fmla="*/ 0 h 1944216"/>
              <a:gd name="connsiteX0" fmla="*/ 0 w 1293540"/>
              <a:gd name="connsiteY0" fmla="*/ 0 h 1944216"/>
              <a:gd name="connsiteX1" fmla="*/ 1293540 w 1293540"/>
              <a:gd name="connsiteY1" fmla="*/ 0 h 1944216"/>
              <a:gd name="connsiteX2" fmla="*/ 728988 w 1293540"/>
              <a:gd name="connsiteY2" fmla="*/ 1937898 h 1944216"/>
              <a:gd name="connsiteX3" fmla="*/ 0 w 1293540"/>
              <a:gd name="connsiteY3" fmla="*/ 1944216 h 1944216"/>
              <a:gd name="connsiteX4" fmla="*/ 0 w 1293540"/>
              <a:gd name="connsiteY4" fmla="*/ 0 h 1944216"/>
              <a:gd name="connsiteX0" fmla="*/ 0 w 1293540"/>
              <a:gd name="connsiteY0" fmla="*/ 0 h 1944216"/>
              <a:gd name="connsiteX1" fmla="*/ 1293540 w 1293540"/>
              <a:gd name="connsiteY1" fmla="*/ 0 h 1944216"/>
              <a:gd name="connsiteX2" fmla="*/ 769264 w 1293540"/>
              <a:gd name="connsiteY2" fmla="*/ 1944215 h 1944216"/>
              <a:gd name="connsiteX3" fmla="*/ 0 w 1293540"/>
              <a:gd name="connsiteY3" fmla="*/ 1944216 h 1944216"/>
              <a:gd name="connsiteX4" fmla="*/ 0 w 1293540"/>
              <a:gd name="connsiteY4" fmla="*/ 0 h 194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540" h="1944216">
                <a:moveTo>
                  <a:pt x="0" y="0"/>
                </a:moveTo>
                <a:lnTo>
                  <a:pt x="1293540" y="0"/>
                </a:lnTo>
                <a:lnTo>
                  <a:pt x="769264" y="1944215"/>
                </a:lnTo>
                <a:lnTo>
                  <a:pt x="0" y="1944216"/>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Text Placeholder 2">
            <a:extLst>
              <a:ext uri="{FF2B5EF4-FFF2-40B4-BE49-F238E27FC236}">
                <a16:creationId xmlns:a16="http://schemas.microsoft.com/office/drawing/2014/main" id="{739D8E67-D0A0-4E48-AEB3-1094FE504A93}"/>
              </a:ext>
            </a:extLst>
          </p:cNvPr>
          <p:cNvSpPr txBox="1">
            <a:spLocks/>
          </p:cNvSpPr>
          <p:nvPr/>
        </p:nvSpPr>
        <p:spPr>
          <a:xfrm>
            <a:off x="732926" y="176699"/>
            <a:ext cx="3082244" cy="596428"/>
          </a:xfrm>
          <a:prstGeom prst="rect">
            <a:avLst/>
          </a:prstGeom>
          <a:noFill/>
        </p:spPr>
        <p:txBody>
          <a:bodyPr anchor="t"/>
          <a:lstStyle>
            <a:lvl1pPr marL="0" marR="0" indent="0" algn="l" defTabSz="914400" rtl="0" eaLnBrk="1" fontAlgn="auto" latinLnBrk="1" hangingPunct="1">
              <a:lnSpc>
                <a:spcPct val="100000"/>
              </a:lnSpc>
              <a:spcBef>
                <a:spcPts val="0"/>
              </a:spcBef>
              <a:spcAft>
                <a:spcPts val="0"/>
              </a:spcAft>
              <a:buClrTx/>
              <a:buSzTx/>
              <a:buFont typeface="Arial" pitchFamily="34" charset="0"/>
              <a:buNone/>
              <a:tabLst/>
              <a:defRPr sz="48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400">
                <a:solidFill>
                  <a:srgbClr val="FF0000"/>
                </a:solidFill>
                <a:latin typeface="Times New Roman" panose="02020603050405020304" pitchFamily="18" charset="0"/>
                <a:cs typeface="Times New Roman" panose="02020603050405020304" pitchFamily="18" charset="0"/>
              </a:rPr>
              <a:t>1. Tổng quan về đề tài</a:t>
            </a:r>
            <a:endParaRPr lang="ko-KR" altLang="en-US" sz="2400" dirty="0">
              <a:solidFill>
                <a:srgbClr val="FF0000"/>
              </a:solidFill>
              <a:latin typeface="Times New Roman" panose="02020603050405020304" pitchFamily="18" charset="0"/>
              <a:cs typeface="Times New Roman" panose="02020603050405020304" pitchFamily="18" charset="0"/>
            </a:endParaRPr>
          </a:p>
        </p:txBody>
      </p:sp>
      <p:sp>
        <p:nvSpPr>
          <p:cNvPr id="15" name="자유형: 도형 14">
            <a:extLst>
              <a:ext uri="{FF2B5EF4-FFF2-40B4-BE49-F238E27FC236}">
                <a16:creationId xmlns:a16="http://schemas.microsoft.com/office/drawing/2014/main" id="{59EC0C50-4CEE-47BB-B0A7-709C447C7FE0}"/>
              </a:ext>
            </a:extLst>
          </p:cNvPr>
          <p:cNvSpPr/>
          <p:nvPr/>
        </p:nvSpPr>
        <p:spPr>
          <a:xfrm>
            <a:off x="0" y="827874"/>
            <a:ext cx="1828837" cy="2679886"/>
          </a:xfrm>
          <a:custGeom>
            <a:avLst/>
            <a:gdLst>
              <a:gd name="connsiteX0" fmla="*/ 0 w 1828837"/>
              <a:gd name="connsiteY0" fmla="*/ 0 h 2679886"/>
              <a:gd name="connsiteX1" fmla="*/ 1828837 w 1828837"/>
              <a:gd name="connsiteY1" fmla="*/ 0 h 2679886"/>
              <a:gd name="connsiteX2" fmla="*/ 808605 w 1828837"/>
              <a:gd name="connsiteY2" fmla="*/ 2679886 h 2679886"/>
              <a:gd name="connsiteX3" fmla="*/ 0 w 1828837"/>
              <a:gd name="connsiteY3" fmla="*/ 2679886 h 2679886"/>
            </a:gdLst>
            <a:ahLst/>
            <a:cxnLst>
              <a:cxn ang="0">
                <a:pos x="connsiteX0" y="connsiteY0"/>
              </a:cxn>
              <a:cxn ang="0">
                <a:pos x="connsiteX1" y="connsiteY1"/>
              </a:cxn>
              <a:cxn ang="0">
                <a:pos x="connsiteX2" y="connsiteY2"/>
              </a:cxn>
              <a:cxn ang="0">
                <a:pos x="connsiteX3" y="connsiteY3"/>
              </a:cxn>
            </a:cxnLst>
            <a:rect l="l" t="t" r="r" b="b"/>
            <a:pathLst>
              <a:path w="1828837" h="2679886">
                <a:moveTo>
                  <a:pt x="0" y="0"/>
                </a:moveTo>
                <a:lnTo>
                  <a:pt x="1828837" y="0"/>
                </a:lnTo>
                <a:lnTo>
                  <a:pt x="808605" y="2679886"/>
                </a:lnTo>
                <a:lnTo>
                  <a:pt x="0" y="267988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800"/>
          </a:p>
        </p:txBody>
      </p:sp>
      <p:pic>
        <p:nvPicPr>
          <p:cNvPr id="4" name="Picture Placeholder 3" descr="A row of clothes on a rack&#10;&#10;Description automatically generated">
            <a:extLst>
              <a:ext uri="{FF2B5EF4-FFF2-40B4-BE49-F238E27FC236}">
                <a16:creationId xmlns:a16="http://schemas.microsoft.com/office/drawing/2014/main" id="{1E5C49DF-DFC3-8644-CF5F-C48BE3A102B5}"/>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5180" b="15180"/>
          <a:stretch>
            <a:fillRect/>
          </a:stretch>
        </p:blipFill>
        <p:spPr/>
      </p:pic>
      <p:pic>
        <p:nvPicPr>
          <p:cNvPr id="10" name="Picture Placeholder 9" descr="A group of clothes on swingers&#10;&#10;Description automatically generated">
            <a:extLst>
              <a:ext uri="{FF2B5EF4-FFF2-40B4-BE49-F238E27FC236}">
                <a16:creationId xmlns:a16="http://schemas.microsoft.com/office/drawing/2014/main" id="{4398DFB2-BAD0-8126-1C21-0DE70FBF6AA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3020" r="23020"/>
          <a:stretch>
            <a:fillRect/>
          </a:stretch>
        </p:blipFill>
        <p:spPr/>
      </p:pic>
      <p:pic>
        <p:nvPicPr>
          <p:cNvPr id="13" name="Picture Placeholder 12" descr="A person wearing a hat and a waist bag&#10;&#10;Description automatically generated">
            <a:extLst>
              <a:ext uri="{FF2B5EF4-FFF2-40B4-BE49-F238E27FC236}">
                <a16:creationId xmlns:a16="http://schemas.microsoft.com/office/drawing/2014/main" id="{1E760213-CF77-A068-172A-5C83FF0167FF}"/>
              </a:ext>
            </a:extLst>
          </p:cNvPr>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t="6543" b="6543"/>
          <a:stretch>
            <a:fillRect/>
          </a:stretch>
        </p:blipFill>
        <p:spPr/>
      </p:pic>
      <p:pic>
        <p:nvPicPr>
          <p:cNvPr id="37" name="Picture Placeholder 36" descr="A person taking a selfie&#10;&#10;Description automatically generated">
            <a:extLst>
              <a:ext uri="{FF2B5EF4-FFF2-40B4-BE49-F238E27FC236}">
                <a16:creationId xmlns:a16="http://schemas.microsoft.com/office/drawing/2014/main" id="{7374B63F-898E-107B-ECB4-17CDEA7E688F}"/>
              </a:ext>
            </a:extLst>
          </p:cNvPr>
          <p:cNvPicPr>
            <a:picLocks noGrp="1" noChangeAspect="1"/>
          </p:cNvPicPr>
          <p:nvPr>
            <p:ph type="pic" sz="quarter" idx="11"/>
          </p:nvPr>
        </p:nvPicPr>
        <p:blipFill>
          <a:blip r:embed="rId5">
            <a:extLst>
              <a:ext uri="{28A0092B-C50C-407E-A947-70E740481C1C}">
                <a14:useLocalDpi xmlns:a14="http://schemas.microsoft.com/office/drawing/2010/main" val="0"/>
              </a:ext>
            </a:extLst>
          </a:blip>
          <a:srcRect t="6543" b="6543"/>
          <a:stretch>
            <a:fillRect/>
          </a:stretch>
        </p:blipFill>
        <p:spPr/>
      </p:pic>
      <p:sp>
        <p:nvSpPr>
          <p:cNvPr id="47" name="TextBox 46">
            <a:extLst>
              <a:ext uri="{FF2B5EF4-FFF2-40B4-BE49-F238E27FC236}">
                <a16:creationId xmlns:a16="http://schemas.microsoft.com/office/drawing/2014/main" id="{4275280B-4C89-7B55-0F8E-5BAC503AAD7F}"/>
              </a:ext>
            </a:extLst>
          </p:cNvPr>
          <p:cNvSpPr txBox="1"/>
          <p:nvPr/>
        </p:nvSpPr>
        <p:spPr>
          <a:xfrm>
            <a:off x="1828837" y="3918378"/>
            <a:ext cx="8082914" cy="1725344"/>
          </a:xfrm>
          <a:prstGeom prst="rect">
            <a:avLst/>
          </a:prstGeom>
          <a:noFill/>
        </p:spPr>
        <p:txBody>
          <a:bodyPr wrap="square">
            <a:spAutoFit/>
          </a:bodyPr>
          <a:lstStyle/>
          <a:p>
            <a:pPr algn="just">
              <a:lnSpc>
                <a:spcPct val="120000"/>
              </a:lnSpc>
              <a:buSzPts val="2000"/>
            </a:pPr>
            <a:r>
              <a:rPr lang="en-US" sz="1800" dirty="0" err="1">
                <a:effectLst/>
                <a:latin typeface="Times New Roman" panose="02020603050405020304" pitchFamily="18" charset="0"/>
                <a:ea typeface="Calibri" panose="020F0502020204030204" pitchFamily="34" charset="0"/>
              </a:rPr>
              <a:t>Thương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trở</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thành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thiếu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sống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ngày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biệt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lĩnh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mua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sắm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tuyến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kế</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website </a:t>
            </a:r>
            <a:r>
              <a:rPr lang="en-US" sz="1800" dirty="0" err="1">
                <a:effectLst/>
                <a:latin typeface="Times New Roman" panose="02020603050405020304" pitchFamily="18" charset="0"/>
                <a:ea typeface="Calibri" panose="020F0502020204030204" pitchFamily="34" charset="0"/>
              </a:rPr>
              <a:t>bán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chỉ</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hội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doanh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mở</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rộng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còn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giúp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nghiên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cứu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xu </a:t>
            </a:r>
            <a:r>
              <a:rPr lang="en-US" sz="1800" dirty="0" err="1">
                <a:effectLst/>
                <a:latin typeface="Times New Roman" panose="02020603050405020304" pitchFamily="18" charset="0"/>
                <a:ea typeface="Calibri" panose="020F0502020204030204" pitchFamily="34" charset="0"/>
              </a:rPr>
              <a:t>hướng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nhanh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chóng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thay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đổi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thị</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trường</a:t>
            </a:r>
            <a:r>
              <a:rPr lang="en-US" sz="1800" dirty="0">
                <a:effectLst/>
                <a:latin typeface="Times New Roman" panose="02020603050405020304" pitchFamily="18" charset="0"/>
                <a:ea typeface="Calibri" panose="020F0502020204030204" pitchFamily="34" charset="0"/>
              </a:rPr>
              <a:t>.</a:t>
            </a:r>
          </a:p>
        </p:txBody>
      </p:sp>
    </p:spTree>
    <p:extLst>
      <p:ext uri="{BB962C8B-B14F-4D97-AF65-F5344CB8AC3E}">
        <p14:creationId xmlns:p14="http://schemas.microsoft.com/office/powerpoint/2010/main" val="14107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59">
            <a:extLst>
              <a:ext uri="{FF2B5EF4-FFF2-40B4-BE49-F238E27FC236}">
                <a16:creationId xmlns:a16="http://schemas.microsoft.com/office/drawing/2014/main" id="{F81E6367-60D5-41CC-9325-8AFE70D784CF}"/>
              </a:ext>
            </a:extLst>
          </p:cNvPr>
          <p:cNvGrpSpPr/>
          <p:nvPr/>
        </p:nvGrpSpPr>
        <p:grpSpPr>
          <a:xfrm>
            <a:off x="7207156" y="1903179"/>
            <a:ext cx="2706608" cy="2677657"/>
            <a:chOff x="3052558" y="488760"/>
            <a:chExt cx="2706608" cy="4118440"/>
          </a:xfrm>
        </p:grpSpPr>
        <p:sp>
          <p:nvSpPr>
            <p:cNvPr id="11" name="Rounded Rectangle 3">
              <a:extLst>
                <a:ext uri="{FF2B5EF4-FFF2-40B4-BE49-F238E27FC236}">
                  <a16:creationId xmlns:a16="http://schemas.microsoft.com/office/drawing/2014/main" id="{E43927FB-F077-4E40-ACD4-3CEFDE55A487}"/>
                </a:ext>
              </a:extLst>
            </p:cNvPr>
            <p:cNvSpPr/>
            <p:nvPr/>
          </p:nvSpPr>
          <p:spPr>
            <a:xfrm>
              <a:off x="3052558" y="488760"/>
              <a:ext cx="2706608" cy="4118440"/>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8588" h="3024336">
                  <a:moveTo>
                    <a:pt x="130869" y="0"/>
                  </a:moveTo>
                  <a:lnTo>
                    <a:pt x="1453307" y="0"/>
                  </a:lnTo>
                  <a:cubicBezTo>
                    <a:pt x="1525584" y="0"/>
                    <a:pt x="1584176" y="58592"/>
                    <a:pt x="1584176" y="130869"/>
                  </a:cubicBezTo>
                  <a:lnTo>
                    <a:pt x="1584176" y="131000"/>
                  </a:lnTo>
                  <a:lnTo>
                    <a:pt x="2078588" y="1531925"/>
                  </a:lnTo>
                  <a:cubicBezTo>
                    <a:pt x="1925291" y="2033885"/>
                    <a:pt x="1742733" y="2465900"/>
                    <a:pt x="1574806" y="2939881"/>
                  </a:cubicBez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chemeClr val="accent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1"/>
                </a:solidFill>
                <a:latin typeface="Times New Roman" panose="02020603050405020304" pitchFamily="18" charset="0"/>
                <a:cs typeface="Times New Roman" panose="02020603050405020304" pitchFamily="18" charset="0"/>
              </a:endParaRPr>
            </a:p>
          </p:txBody>
        </p:sp>
        <p:sp>
          <p:nvSpPr>
            <p:cNvPr id="12" name="Diamond 61">
              <a:extLst>
                <a:ext uri="{FF2B5EF4-FFF2-40B4-BE49-F238E27FC236}">
                  <a16:creationId xmlns:a16="http://schemas.microsoft.com/office/drawing/2014/main" id="{D56CB60D-17F7-4F9F-A1BE-1D42DF8936AE}"/>
                </a:ext>
              </a:extLst>
            </p:cNvPr>
            <p:cNvSpPr/>
            <p:nvPr/>
          </p:nvSpPr>
          <p:spPr>
            <a:xfrm>
              <a:off x="4869947" y="1250150"/>
              <a:ext cx="889219" cy="2677657"/>
            </a:xfrm>
            <a:prstGeom prst="diamond">
              <a:avLst/>
            </a:prstGeom>
            <a:solidFill>
              <a:schemeClr val="accent3"/>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1C39447-3534-4699-BFAB-E6F59F0979B8}"/>
                </a:ext>
              </a:extLst>
            </p:cNvPr>
            <p:cNvSpPr txBox="1"/>
            <p:nvPr/>
          </p:nvSpPr>
          <p:spPr>
            <a:xfrm>
              <a:off x="3237370" y="1251955"/>
              <a:ext cx="1632577" cy="2035550"/>
            </a:xfrm>
            <a:prstGeom prst="rect">
              <a:avLst/>
            </a:prstGeom>
            <a:noFill/>
          </p:spPr>
          <p:txBody>
            <a:bodyPr wrap="square" rtlCol="0">
              <a:spAutoFit/>
            </a:bodyPr>
            <a:lstStyle/>
            <a:p>
              <a:pPr marL="0" marR="0" lvl="0" indent="0" algn="just" rtl="0">
                <a:lnSpc>
                  <a:spcPct val="100000"/>
                </a:lnSpc>
                <a:spcBef>
                  <a:spcPts val="0"/>
                </a:spcBef>
                <a:spcAft>
                  <a:spcPts val="0"/>
                </a:spcAft>
                <a:buClr>
                  <a:srgbClr val="000000"/>
                </a:buClr>
                <a:buSzPts val="2000"/>
                <a:buFont typeface="Arial"/>
                <a:buNone/>
              </a:pPr>
              <a:r>
                <a:rPr lang="vi-VN" sz="16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Quảng bá được hình ảnh, xây dựng</a:t>
              </a:r>
              <a:r>
                <a:rPr lang="en-US" sz="16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vi-VN" sz="16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thương hiệu và uy tín cho cửa hàng. </a:t>
              </a:r>
            </a:p>
          </p:txBody>
        </p:sp>
        <p:sp>
          <p:nvSpPr>
            <p:cNvPr id="14" name="TextBox 13">
              <a:extLst>
                <a:ext uri="{FF2B5EF4-FFF2-40B4-BE49-F238E27FC236}">
                  <a16:creationId xmlns:a16="http://schemas.microsoft.com/office/drawing/2014/main" id="{2ED203BF-570E-47BB-915E-3A5FCE24DAAA}"/>
                </a:ext>
              </a:extLst>
            </p:cNvPr>
            <p:cNvSpPr txBox="1"/>
            <p:nvPr/>
          </p:nvSpPr>
          <p:spPr>
            <a:xfrm>
              <a:off x="4927255" y="2257609"/>
              <a:ext cx="808194" cy="662737"/>
            </a:xfrm>
            <a:prstGeom prst="rect">
              <a:avLst/>
            </a:prstGeom>
            <a:noFill/>
          </p:spPr>
          <p:txBody>
            <a:bodyPr wrap="square" lIns="72000" tIns="0" rIns="72000" bIns="0" rtlCol="0" anchor="ctr">
              <a:spAutoFit/>
            </a:bodyPr>
            <a:lstStyle/>
            <a:p>
              <a:pPr algn="ctr"/>
              <a:r>
                <a:rPr lang="en-US" altLang="ko-KR" sz="2800" b="1" dirty="0">
                  <a:solidFill>
                    <a:schemeClr val="bg1"/>
                  </a:solidFill>
                  <a:latin typeface="Times New Roman" panose="02020603050405020304" pitchFamily="18" charset="0"/>
                  <a:cs typeface="Times New Roman" panose="02020603050405020304" pitchFamily="18" charset="0"/>
                </a:rPr>
                <a:t>03</a:t>
              </a:r>
              <a:endParaRPr lang="ko-KR"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Group 66">
            <a:extLst>
              <a:ext uri="{FF2B5EF4-FFF2-40B4-BE49-F238E27FC236}">
                <a16:creationId xmlns:a16="http://schemas.microsoft.com/office/drawing/2014/main" id="{84000CE4-3195-49B5-A774-3E08D6577D3E}"/>
              </a:ext>
            </a:extLst>
          </p:cNvPr>
          <p:cNvGrpSpPr/>
          <p:nvPr/>
        </p:nvGrpSpPr>
        <p:grpSpPr>
          <a:xfrm>
            <a:off x="4457988" y="1913102"/>
            <a:ext cx="2706608" cy="2677657"/>
            <a:chOff x="3052558" y="488760"/>
            <a:chExt cx="2706608" cy="4118440"/>
          </a:xfrm>
        </p:grpSpPr>
        <p:sp>
          <p:nvSpPr>
            <p:cNvPr id="18" name="Rounded Rectangle 3">
              <a:extLst>
                <a:ext uri="{FF2B5EF4-FFF2-40B4-BE49-F238E27FC236}">
                  <a16:creationId xmlns:a16="http://schemas.microsoft.com/office/drawing/2014/main" id="{3D5A5263-4C5D-44E6-9B30-0024C6D4EE53}"/>
                </a:ext>
              </a:extLst>
            </p:cNvPr>
            <p:cNvSpPr/>
            <p:nvPr/>
          </p:nvSpPr>
          <p:spPr>
            <a:xfrm>
              <a:off x="3052558" y="488760"/>
              <a:ext cx="2706608" cy="4118440"/>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8588" h="3024336">
                  <a:moveTo>
                    <a:pt x="130869" y="0"/>
                  </a:moveTo>
                  <a:lnTo>
                    <a:pt x="1453307" y="0"/>
                  </a:lnTo>
                  <a:cubicBezTo>
                    <a:pt x="1525584" y="0"/>
                    <a:pt x="1584176" y="58592"/>
                    <a:pt x="1584176" y="130869"/>
                  </a:cubicBezTo>
                  <a:lnTo>
                    <a:pt x="1584176" y="131000"/>
                  </a:lnTo>
                  <a:lnTo>
                    <a:pt x="2078588" y="1531925"/>
                  </a:lnTo>
                  <a:cubicBezTo>
                    <a:pt x="1925291" y="2033885"/>
                    <a:pt x="1742733" y="2465900"/>
                    <a:pt x="1574806" y="2939881"/>
                  </a:cubicBez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1"/>
                </a:solidFill>
                <a:latin typeface="Times New Roman" panose="02020603050405020304" pitchFamily="18" charset="0"/>
                <a:cs typeface="Times New Roman" panose="02020603050405020304" pitchFamily="18" charset="0"/>
              </a:endParaRPr>
            </a:p>
          </p:txBody>
        </p:sp>
        <p:sp>
          <p:nvSpPr>
            <p:cNvPr id="19" name="Diamond 68">
              <a:extLst>
                <a:ext uri="{FF2B5EF4-FFF2-40B4-BE49-F238E27FC236}">
                  <a16:creationId xmlns:a16="http://schemas.microsoft.com/office/drawing/2014/main" id="{C3350C0F-76B5-4067-B623-92E766B111A1}"/>
                </a:ext>
              </a:extLst>
            </p:cNvPr>
            <p:cNvSpPr/>
            <p:nvPr/>
          </p:nvSpPr>
          <p:spPr>
            <a:xfrm>
              <a:off x="4869947" y="1250150"/>
              <a:ext cx="889219" cy="2677657"/>
            </a:xfrm>
            <a:prstGeom prst="diamond">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C2D1B46-9A64-4447-838A-35DBDB04A3CE}"/>
                </a:ext>
              </a:extLst>
            </p:cNvPr>
            <p:cNvSpPr txBox="1"/>
            <p:nvPr/>
          </p:nvSpPr>
          <p:spPr>
            <a:xfrm>
              <a:off x="3237370" y="1251955"/>
              <a:ext cx="1632577" cy="2792965"/>
            </a:xfrm>
            <a:prstGeom prst="rect">
              <a:avLst/>
            </a:prstGeom>
            <a:noFill/>
          </p:spPr>
          <p:txBody>
            <a:bodyPr wrap="square" rtlCol="0">
              <a:spAutoFit/>
            </a:bodyPr>
            <a:lstStyle/>
            <a:p>
              <a:pPr marL="0" marR="0" lvl="0" indent="0" algn="just" rtl="0">
                <a:lnSpc>
                  <a:spcPct val="100000"/>
                </a:lnSpc>
                <a:spcBef>
                  <a:spcPts val="0"/>
                </a:spcBef>
                <a:spcAft>
                  <a:spcPts val="0"/>
                </a:spcAft>
                <a:buClr>
                  <a:srgbClr val="000000"/>
                </a:buClr>
                <a:buSzPts val="2000"/>
                <a:buFont typeface="Arial"/>
                <a:buNone/>
              </a:pPr>
              <a:r>
                <a:rPr lang="vi-VN" sz="16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Giúp tối ưu hóa chi phí, nâng cao hiệu quả kinh doanh. Dễ dàng quản lý, kiểm soát được cửa hàng</a:t>
              </a:r>
            </a:p>
          </p:txBody>
        </p:sp>
        <p:sp>
          <p:nvSpPr>
            <p:cNvPr id="21" name="TextBox 20">
              <a:extLst>
                <a:ext uri="{FF2B5EF4-FFF2-40B4-BE49-F238E27FC236}">
                  <a16:creationId xmlns:a16="http://schemas.microsoft.com/office/drawing/2014/main" id="{1F5F734A-49C8-4E51-93FF-1CFAAFD45CA4}"/>
                </a:ext>
              </a:extLst>
            </p:cNvPr>
            <p:cNvSpPr txBox="1"/>
            <p:nvPr/>
          </p:nvSpPr>
          <p:spPr>
            <a:xfrm>
              <a:off x="4927255" y="2257609"/>
              <a:ext cx="808194" cy="662737"/>
            </a:xfrm>
            <a:prstGeom prst="rect">
              <a:avLst/>
            </a:prstGeom>
            <a:noFill/>
          </p:spPr>
          <p:txBody>
            <a:bodyPr wrap="square" lIns="72000" tIns="0" rIns="72000" bIns="0" rtlCol="0" anchor="ctr">
              <a:spAutoFit/>
            </a:bodyPr>
            <a:lstStyle/>
            <a:p>
              <a:pPr algn="ctr"/>
              <a:r>
                <a:rPr lang="en-US" altLang="ko-KR" sz="2800" b="1" dirty="0">
                  <a:solidFill>
                    <a:schemeClr val="bg1"/>
                  </a:solidFill>
                  <a:latin typeface="Times New Roman" panose="02020603050405020304" pitchFamily="18" charset="0"/>
                  <a:cs typeface="Times New Roman" panose="02020603050405020304" pitchFamily="18" charset="0"/>
                </a:rPr>
                <a:t>02</a:t>
              </a:r>
              <a:endParaRPr lang="ko-KR"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24" name="Group 73">
            <a:extLst>
              <a:ext uri="{FF2B5EF4-FFF2-40B4-BE49-F238E27FC236}">
                <a16:creationId xmlns:a16="http://schemas.microsoft.com/office/drawing/2014/main" id="{76B42DB2-14A3-4D46-8039-AB66A4489F58}"/>
              </a:ext>
            </a:extLst>
          </p:cNvPr>
          <p:cNvGrpSpPr/>
          <p:nvPr/>
        </p:nvGrpSpPr>
        <p:grpSpPr>
          <a:xfrm>
            <a:off x="1694072" y="1956487"/>
            <a:ext cx="2706608" cy="2677657"/>
            <a:chOff x="3052558" y="488760"/>
            <a:chExt cx="2706608" cy="4118440"/>
          </a:xfrm>
        </p:grpSpPr>
        <p:sp>
          <p:nvSpPr>
            <p:cNvPr id="25" name="Rounded Rectangle 3">
              <a:extLst>
                <a:ext uri="{FF2B5EF4-FFF2-40B4-BE49-F238E27FC236}">
                  <a16:creationId xmlns:a16="http://schemas.microsoft.com/office/drawing/2014/main" id="{FDEE4657-B93F-4885-A640-28D3E7F4A154}"/>
                </a:ext>
              </a:extLst>
            </p:cNvPr>
            <p:cNvSpPr/>
            <p:nvPr/>
          </p:nvSpPr>
          <p:spPr>
            <a:xfrm>
              <a:off x="3052558" y="488760"/>
              <a:ext cx="2706608" cy="4118440"/>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8588" h="3024336">
                  <a:moveTo>
                    <a:pt x="130869" y="0"/>
                  </a:moveTo>
                  <a:lnTo>
                    <a:pt x="1453307" y="0"/>
                  </a:lnTo>
                  <a:cubicBezTo>
                    <a:pt x="1525584" y="0"/>
                    <a:pt x="1584176" y="58592"/>
                    <a:pt x="1584176" y="130869"/>
                  </a:cubicBezTo>
                  <a:lnTo>
                    <a:pt x="1584176" y="131000"/>
                  </a:lnTo>
                  <a:lnTo>
                    <a:pt x="2078588" y="1531925"/>
                  </a:lnTo>
                  <a:cubicBezTo>
                    <a:pt x="1925291" y="2033885"/>
                    <a:pt x="1742733" y="2465900"/>
                    <a:pt x="1574806" y="2939881"/>
                  </a:cubicBez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1"/>
                </a:solidFill>
                <a:latin typeface="Times New Roman" panose="02020603050405020304" pitchFamily="18" charset="0"/>
                <a:cs typeface="Times New Roman" panose="02020603050405020304" pitchFamily="18" charset="0"/>
              </a:endParaRPr>
            </a:p>
          </p:txBody>
        </p:sp>
        <p:sp>
          <p:nvSpPr>
            <p:cNvPr id="26" name="Diamond 75">
              <a:extLst>
                <a:ext uri="{FF2B5EF4-FFF2-40B4-BE49-F238E27FC236}">
                  <a16:creationId xmlns:a16="http://schemas.microsoft.com/office/drawing/2014/main" id="{D8C0571C-3617-43F7-B9E2-914447AC33AE}"/>
                </a:ext>
              </a:extLst>
            </p:cNvPr>
            <p:cNvSpPr/>
            <p:nvPr/>
          </p:nvSpPr>
          <p:spPr>
            <a:xfrm>
              <a:off x="4869947" y="1250150"/>
              <a:ext cx="889219" cy="2677657"/>
            </a:xfrm>
            <a:prstGeom prst="diamond">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5B5257DA-AC44-47BC-8876-35539732A20E}"/>
                </a:ext>
              </a:extLst>
            </p:cNvPr>
            <p:cNvSpPr txBox="1"/>
            <p:nvPr/>
          </p:nvSpPr>
          <p:spPr>
            <a:xfrm>
              <a:off x="3237370" y="1251955"/>
              <a:ext cx="1632577" cy="2792965"/>
            </a:xfrm>
            <a:prstGeom prst="rect">
              <a:avLst/>
            </a:prstGeom>
            <a:noFill/>
          </p:spPr>
          <p:txBody>
            <a:bodyPr wrap="square" rtlCol="0">
              <a:spAutoFit/>
            </a:bodyPr>
            <a:lstStyle/>
            <a:p>
              <a:pPr marL="0" marR="0" lvl="0" indent="0" algn="just" rtl="0">
                <a:lnSpc>
                  <a:spcPct val="100000"/>
                </a:lnSpc>
                <a:spcBef>
                  <a:spcPts val="0"/>
                </a:spcBef>
                <a:spcAft>
                  <a:spcPts val="0"/>
                </a:spcAft>
                <a:buClr>
                  <a:srgbClr val="000000"/>
                </a:buClr>
                <a:buSzPts val="2000"/>
                <a:buFont typeface="Arial"/>
                <a:buNone/>
              </a:pPr>
              <a:r>
                <a:rPr lang="vi-VN" sz="1600" b="1" dirty="0">
                  <a:solidFill>
                    <a:schemeClr val="dk1"/>
                  </a:solidFill>
                  <a:latin typeface="Times New Roman" panose="02020603050405020304" pitchFamily="18" charset="0"/>
                  <a:ea typeface="Times New Roman"/>
                  <a:cs typeface="Times New Roman" panose="02020603050405020304" pitchFamily="18" charset="0"/>
                  <a:sym typeface="Times New Roman"/>
                </a:rPr>
                <a:t>Thị trường mua sắm trực tuyến đang phát triển mạnh mẽ, đặc biệt là trong lĩnh vực thời trang.</a:t>
              </a:r>
              <a:endParaRPr lang="vi-VN" sz="16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8" name="TextBox 27">
              <a:extLst>
                <a:ext uri="{FF2B5EF4-FFF2-40B4-BE49-F238E27FC236}">
                  <a16:creationId xmlns:a16="http://schemas.microsoft.com/office/drawing/2014/main" id="{6B9DB573-FC86-4F6C-A79D-3C846381F1A7}"/>
                </a:ext>
              </a:extLst>
            </p:cNvPr>
            <p:cNvSpPr txBox="1"/>
            <p:nvPr/>
          </p:nvSpPr>
          <p:spPr>
            <a:xfrm>
              <a:off x="4927255" y="2257609"/>
              <a:ext cx="808194" cy="662737"/>
            </a:xfrm>
            <a:prstGeom prst="rect">
              <a:avLst/>
            </a:prstGeom>
            <a:noFill/>
          </p:spPr>
          <p:txBody>
            <a:bodyPr wrap="square" lIns="72000" tIns="0" rIns="72000" bIns="0" rtlCol="0" anchor="ctr">
              <a:spAutoFit/>
            </a:bodyPr>
            <a:lstStyle/>
            <a:p>
              <a:pPr algn="ctr"/>
              <a:r>
                <a:rPr lang="en-US" altLang="ko-KR" sz="2800" b="1" dirty="0">
                  <a:solidFill>
                    <a:schemeClr val="bg1"/>
                  </a:solidFill>
                  <a:latin typeface="Times New Roman" panose="02020603050405020304" pitchFamily="18" charset="0"/>
                  <a:cs typeface="Times New Roman" panose="02020603050405020304" pitchFamily="18" charset="0"/>
                </a:rPr>
                <a:t>01</a:t>
              </a:r>
              <a:endParaRPr lang="ko-KR"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32" name="TextBox 31">
            <a:extLst>
              <a:ext uri="{FF2B5EF4-FFF2-40B4-BE49-F238E27FC236}">
                <a16:creationId xmlns:a16="http://schemas.microsoft.com/office/drawing/2014/main" id="{081614E3-E1A3-0431-FE0A-031FACA9DED9}"/>
              </a:ext>
            </a:extLst>
          </p:cNvPr>
          <p:cNvSpPr txBox="1"/>
          <p:nvPr/>
        </p:nvSpPr>
        <p:spPr>
          <a:xfrm>
            <a:off x="688529" y="595128"/>
            <a:ext cx="6094562" cy="461665"/>
          </a:xfrm>
          <a:prstGeom prst="rect">
            <a:avLst/>
          </a:prstGeom>
          <a:noFill/>
        </p:spPr>
        <p:txBody>
          <a:bodyPr wrap="square">
            <a:spAutoFit/>
          </a:bodyPr>
          <a:lstStyle/>
          <a:p>
            <a:r>
              <a:rPr lang="en-US" altLang="ko-KR" sz="2400" b="1" dirty="0">
                <a:solidFill>
                  <a:srgbClr val="FF0000"/>
                </a:solidFill>
                <a:latin typeface="Times New Roman" panose="02020603050405020304" pitchFamily="18" charset="0"/>
                <a:cs typeface="Times New Roman" panose="02020603050405020304" pitchFamily="18" charset="0"/>
              </a:rPr>
              <a:t>2. Lý do </a:t>
            </a:r>
            <a:r>
              <a:rPr lang="en-US" altLang="ko-KR" sz="2400" b="1" dirty="0" err="1">
                <a:solidFill>
                  <a:srgbClr val="FF0000"/>
                </a:solidFill>
                <a:latin typeface="Times New Roman" panose="02020603050405020304" pitchFamily="18" charset="0"/>
                <a:cs typeface="Times New Roman" panose="02020603050405020304" pitchFamily="18" charset="0"/>
              </a:rPr>
              <a:t>chọn</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đề</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tài</a:t>
            </a:r>
            <a:endParaRPr lang="ko-KR" altLang="en-US" sz="2400" b="1" dirty="0">
              <a:solidFill>
                <a:srgbClr val="FF0000"/>
              </a:solidFill>
              <a:latin typeface="Times New Roman" panose="02020603050405020304" pitchFamily="18" charset="0"/>
              <a:cs typeface="Times New Roman" panose="02020603050405020304" pitchFamily="18" charset="0"/>
            </a:endParaRPr>
          </a:p>
        </p:txBody>
      </p:sp>
      <p:grpSp>
        <p:nvGrpSpPr>
          <p:cNvPr id="33" name="Google Shape;609;p6">
            <a:extLst>
              <a:ext uri="{FF2B5EF4-FFF2-40B4-BE49-F238E27FC236}">
                <a16:creationId xmlns:a16="http://schemas.microsoft.com/office/drawing/2014/main" id="{0E255075-65F6-B926-0A58-7E95D1E50BD4}"/>
              </a:ext>
            </a:extLst>
          </p:cNvPr>
          <p:cNvGrpSpPr/>
          <p:nvPr/>
        </p:nvGrpSpPr>
        <p:grpSpPr>
          <a:xfrm>
            <a:off x="1080834" y="4922813"/>
            <a:ext cx="9743804" cy="1015623"/>
            <a:chOff x="1061986" y="4966692"/>
            <a:chExt cx="9743804" cy="769732"/>
          </a:xfrm>
        </p:grpSpPr>
        <p:sp>
          <p:nvSpPr>
            <p:cNvPr id="34" name="Google Shape;610;p6">
              <a:extLst>
                <a:ext uri="{FF2B5EF4-FFF2-40B4-BE49-F238E27FC236}">
                  <a16:creationId xmlns:a16="http://schemas.microsoft.com/office/drawing/2014/main" id="{744DDBF3-D3C7-66E4-85E9-0EDB0F6712A8}"/>
                </a:ext>
              </a:extLst>
            </p:cNvPr>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ea typeface="Arial"/>
                <a:cs typeface="Times New Roman" panose="02020603050405020304" pitchFamily="18" charset="0"/>
                <a:sym typeface="Arial"/>
              </a:endParaRPr>
            </a:p>
          </p:txBody>
        </p:sp>
        <p:sp>
          <p:nvSpPr>
            <p:cNvPr id="35" name="Google Shape;611;p6">
              <a:extLst>
                <a:ext uri="{FF2B5EF4-FFF2-40B4-BE49-F238E27FC236}">
                  <a16:creationId xmlns:a16="http://schemas.microsoft.com/office/drawing/2014/main" id="{EE106F95-BAF0-1F68-9321-6C7EF3B49781}"/>
                </a:ext>
              </a:extLst>
            </p:cNvPr>
            <p:cNvSpPr txBox="1"/>
            <p:nvPr/>
          </p:nvSpPr>
          <p:spPr>
            <a:xfrm>
              <a:off x="2274483" y="4966692"/>
              <a:ext cx="8531307" cy="7697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u="none" strike="noStrike" cap="none" dirty="0">
                  <a:solidFill>
                    <a:srgbClr val="0D0D0D"/>
                  </a:solidFill>
                  <a:highlight>
                    <a:srgbClr val="FFFFFF"/>
                  </a:highlight>
                  <a:latin typeface="Times New Roman" panose="02020603050405020304" pitchFamily="18" charset="0"/>
                  <a:ea typeface="Times New Roman"/>
                  <a:cs typeface="Times New Roman" panose="02020603050405020304" pitchFamily="18" charset="0"/>
                  <a:sym typeface="Times New Roman"/>
                </a:rPr>
                <a:t>V</a:t>
              </a:r>
              <a:r>
                <a:rPr lang="vi-V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iệc chọn đề tài xây dựng website bán quần áo cho cửa hàng TDFashion bằng Laravel</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vi-V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không chỉ mang lại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các</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kiến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thức</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chuyên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môn</a:t>
              </a:r>
              <a:r>
                <a:rPr lang="vi-V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mà còn là một cơ hội để phát triển kỹ năng và hiểu biết về thị trường thương mại điện tử.</a:t>
              </a:r>
              <a:endParaRPr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pSp>
    </p:spTree>
    <p:extLst>
      <p:ext uri="{BB962C8B-B14F-4D97-AF65-F5344CB8AC3E}">
        <p14:creationId xmlns:p14="http://schemas.microsoft.com/office/powerpoint/2010/main" val="155730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그래픽 18">
            <a:extLst>
              <a:ext uri="{FF2B5EF4-FFF2-40B4-BE49-F238E27FC236}">
                <a16:creationId xmlns:a16="http://schemas.microsoft.com/office/drawing/2014/main" id="{32D55EEB-5DD9-4ECC-A57D-199F40E72BED}"/>
              </a:ext>
            </a:extLst>
          </p:cNvPr>
          <p:cNvSpPr/>
          <p:nvPr/>
        </p:nvSpPr>
        <p:spPr>
          <a:xfrm>
            <a:off x="5630383" y="1312685"/>
            <a:ext cx="931234" cy="5565005"/>
          </a:xfrm>
          <a:custGeom>
            <a:avLst/>
            <a:gdLst>
              <a:gd name="connsiteX0" fmla="*/ 146883 w 962414"/>
              <a:gd name="connsiteY0" fmla="*/ 251376 h 4464379"/>
              <a:gd name="connsiteX1" fmla="*/ 164504 w 962414"/>
              <a:gd name="connsiteY1" fmla="*/ 216229 h 4464379"/>
              <a:gd name="connsiteX2" fmla="*/ 407773 w 962414"/>
              <a:gd name="connsiteY2" fmla="*/ 8394 h 4464379"/>
              <a:gd name="connsiteX3" fmla="*/ 441110 w 962414"/>
              <a:gd name="connsiteY3" fmla="*/ 6012 h 4464379"/>
              <a:gd name="connsiteX4" fmla="*/ 785630 w 962414"/>
              <a:gd name="connsiteY4" fmla="*/ 220039 h 4464379"/>
              <a:gd name="connsiteX5" fmla="*/ 803251 w 962414"/>
              <a:gd name="connsiteY5" fmla="*/ 248709 h 4464379"/>
              <a:gd name="connsiteX6" fmla="*/ 962414 w 962414"/>
              <a:gd name="connsiteY6" fmla="*/ 4445330 h 4464379"/>
              <a:gd name="connsiteX7" fmla="*/ 389 w 962414"/>
              <a:gd name="connsiteY7" fmla="*/ 4464380 h 4464379"/>
              <a:gd name="connsiteX8" fmla="*/ 146883 w 962414"/>
              <a:gd name="connsiteY8" fmla="*/ 251376 h 4464379"/>
              <a:gd name="connsiteX0" fmla="*/ 146883 w 962414"/>
              <a:gd name="connsiteY0" fmla="*/ 251376 h 4465640"/>
              <a:gd name="connsiteX1" fmla="*/ 164504 w 962414"/>
              <a:gd name="connsiteY1" fmla="*/ 216229 h 4465640"/>
              <a:gd name="connsiteX2" fmla="*/ 407773 w 962414"/>
              <a:gd name="connsiteY2" fmla="*/ 8394 h 4465640"/>
              <a:gd name="connsiteX3" fmla="*/ 441110 w 962414"/>
              <a:gd name="connsiteY3" fmla="*/ 6012 h 4465640"/>
              <a:gd name="connsiteX4" fmla="*/ 785630 w 962414"/>
              <a:gd name="connsiteY4" fmla="*/ 220039 h 4465640"/>
              <a:gd name="connsiteX5" fmla="*/ 803251 w 962414"/>
              <a:gd name="connsiteY5" fmla="*/ 248709 h 4465640"/>
              <a:gd name="connsiteX6" fmla="*/ 962414 w 962414"/>
              <a:gd name="connsiteY6" fmla="*/ 4452341 h 4465640"/>
              <a:gd name="connsiteX7" fmla="*/ 389 w 962414"/>
              <a:gd name="connsiteY7" fmla="*/ 4464380 h 4465640"/>
              <a:gd name="connsiteX8" fmla="*/ 146883 w 962414"/>
              <a:gd name="connsiteY8" fmla="*/ 251376 h 4465640"/>
              <a:gd name="connsiteX0" fmla="*/ 146883 w 944997"/>
              <a:gd name="connsiteY0" fmla="*/ 251376 h 4464380"/>
              <a:gd name="connsiteX1" fmla="*/ 164504 w 944997"/>
              <a:gd name="connsiteY1" fmla="*/ 216229 h 4464380"/>
              <a:gd name="connsiteX2" fmla="*/ 407773 w 944997"/>
              <a:gd name="connsiteY2" fmla="*/ 8394 h 4464380"/>
              <a:gd name="connsiteX3" fmla="*/ 441110 w 944997"/>
              <a:gd name="connsiteY3" fmla="*/ 6012 h 4464380"/>
              <a:gd name="connsiteX4" fmla="*/ 785630 w 944997"/>
              <a:gd name="connsiteY4" fmla="*/ 220039 h 4464380"/>
              <a:gd name="connsiteX5" fmla="*/ 803251 w 944997"/>
              <a:gd name="connsiteY5" fmla="*/ 248709 h 4464380"/>
              <a:gd name="connsiteX6" fmla="*/ 944997 w 944997"/>
              <a:gd name="connsiteY6" fmla="*/ 4375219 h 4464380"/>
              <a:gd name="connsiteX7" fmla="*/ 389 w 944997"/>
              <a:gd name="connsiteY7" fmla="*/ 4464380 h 4464380"/>
              <a:gd name="connsiteX8" fmla="*/ 146883 w 944997"/>
              <a:gd name="connsiteY8" fmla="*/ 251376 h 4464380"/>
              <a:gd name="connsiteX0" fmla="*/ 146883 w 1026932"/>
              <a:gd name="connsiteY0" fmla="*/ 251376 h 4551919"/>
              <a:gd name="connsiteX1" fmla="*/ 164504 w 1026932"/>
              <a:gd name="connsiteY1" fmla="*/ 216229 h 4551919"/>
              <a:gd name="connsiteX2" fmla="*/ 407773 w 1026932"/>
              <a:gd name="connsiteY2" fmla="*/ 8394 h 4551919"/>
              <a:gd name="connsiteX3" fmla="*/ 441110 w 1026932"/>
              <a:gd name="connsiteY3" fmla="*/ 6012 h 4551919"/>
              <a:gd name="connsiteX4" fmla="*/ 785630 w 1026932"/>
              <a:gd name="connsiteY4" fmla="*/ 220039 h 4551919"/>
              <a:gd name="connsiteX5" fmla="*/ 803251 w 1026932"/>
              <a:gd name="connsiteY5" fmla="*/ 248709 h 4551919"/>
              <a:gd name="connsiteX6" fmla="*/ 961606 w 1026932"/>
              <a:gd name="connsiteY6" fmla="*/ 4201467 h 4551919"/>
              <a:gd name="connsiteX7" fmla="*/ 944997 w 1026932"/>
              <a:gd name="connsiteY7" fmla="*/ 4375219 h 4551919"/>
              <a:gd name="connsiteX8" fmla="*/ 389 w 1026932"/>
              <a:gd name="connsiteY8" fmla="*/ 4464380 h 4551919"/>
              <a:gd name="connsiteX9" fmla="*/ 146883 w 1026932"/>
              <a:gd name="connsiteY9" fmla="*/ 251376 h 4551919"/>
              <a:gd name="connsiteX0" fmla="*/ 146883 w 1026932"/>
              <a:gd name="connsiteY0" fmla="*/ 251376 h 4551919"/>
              <a:gd name="connsiteX1" fmla="*/ 164504 w 1026932"/>
              <a:gd name="connsiteY1" fmla="*/ 216229 h 4551919"/>
              <a:gd name="connsiteX2" fmla="*/ 407773 w 1026932"/>
              <a:gd name="connsiteY2" fmla="*/ 8394 h 4551919"/>
              <a:gd name="connsiteX3" fmla="*/ 441110 w 1026932"/>
              <a:gd name="connsiteY3" fmla="*/ 6012 h 4551919"/>
              <a:gd name="connsiteX4" fmla="*/ 785630 w 1026932"/>
              <a:gd name="connsiteY4" fmla="*/ 220039 h 4551919"/>
              <a:gd name="connsiteX5" fmla="*/ 803251 w 1026932"/>
              <a:gd name="connsiteY5" fmla="*/ 248709 h 4551919"/>
              <a:gd name="connsiteX6" fmla="*/ 961606 w 1026932"/>
              <a:gd name="connsiteY6" fmla="*/ 4201467 h 4551919"/>
              <a:gd name="connsiteX7" fmla="*/ 944997 w 1026932"/>
              <a:gd name="connsiteY7" fmla="*/ 4375219 h 4551919"/>
              <a:gd name="connsiteX8" fmla="*/ 389 w 1026932"/>
              <a:gd name="connsiteY8" fmla="*/ 4464380 h 4551919"/>
              <a:gd name="connsiteX9" fmla="*/ 146883 w 1026932"/>
              <a:gd name="connsiteY9" fmla="*/ 251376 h 4551919"/>
              <a:gd name="connsiteX0" fmla="*/ 146883 w 999336"/>
              <a:gd name="connsiteY0" fmla="*/ 251376 h 4858996"/>
              <a:gd name="connsiteX1" fmla="*/ 164504 w 999336"/>
              <a:gd name="connsiteY1" fmla="*/ 216229 h 4858996"/>
              <a:gd name="connsiteX2" fmla="*/ 407773 w 999336"/>
              <a:gd name="connsiteY2" fmla="*/ 8394 h 4858996"/>
              <a:gd name="connsiteX3" fmla="*/ 441110 w 999336"/>
              <a:gd name="connsiteY3" fmla="*/ 6012 h 4858996"/>
              <a:gd name="connsiteX4" fmla="*/ 785630 w 999336"/>
              <a:gd name="connsiteY4" fmla="*/ 220039 h 4858996"/>
              <a:gd name="connsiteX5" fmla="*/ 803251 w 999336"/>
              <a:gd name="connsiteY5" fmla="*/ 248709 h 4858996"/>
              <a:gd name="connsiteX6" fmla="*/ 961606 w 999336"/>
              <a:gd name="connsiteY6" fmla="*/ 4201467 h 4858996"/>
              <a:gd name="connsiteX7" fmla="*/ 389 w 999336"/>
              <a:gd name="connsiteY7" fmla="*/ 4464380 h 4858996"/>
              <a:gd name="connsiteX8" fmla="*/ 146883 w 999336"/>
              <a:gd name="connsiteY8" fmla="*/ 251376 h 4858996"/>
              <a:gd name="connsiteX0" fmla="*/ 146883 w 968528"/>
              <a:gd name="connsiteY0" fmla="*/ 251376 h 5002565"/>
              <a:gd name="connsiteX1" fmla="*/ 164504 w 968528"/>
              <a:gd name="connsiteY1" fmla="*/ 216229 h 5002565"/>
              <a:gd name="connsiteX2" fmla="*/ 407773 w 968528"/>
              <a:gd name="connsiteY2" fmla="*/ 8394 h 5002565"/>
              <a:gd name="connsiteX3" fmla="*/ 441110 w 968528"/>
              <a:gd name="connsiteY3" fmla="*/ 6012 h 5002565"/>
              <a:gd name="connsiteX4" fmla="*/ 785630 w 968528"/>
              <a:gd name="connsiteY4" fmla="*/ 220039 h 5002565"/>
              <a:gd name="connsiteX5" fmla="*/ 803251 w 968528"/>
              <a:gd name="connsiteY5" fmla="*/ 248709 h 5002565"/>
              <a:gd name="connsiteX6" fmla="*/ 926771 w 968528"/>
              <a:gd name="connsiteY6" fmla="*/ 4516964 h 5002565"/>
              <a:gd name="connsiteX7" fmla="*/ 389 w 968528"/>
              <a:gd name="connsiteY7" fmla="*/ 4464380 h 5002565"/>
              <a:gd name="connsiteX8" fmla="*/ 146883 w 968528"/>
              <a:gd name="connsiteY8" fmla="*/ 251376 h 5002565"/>
              <a:gd name="connsiteX0" fmla="*/ 146883 w 931234"/>
              <a:gd name="connsiteY0" fmla="*/ 251376 h 5002565"/>
              <a:gd name="connsiteX1" fmla="*/ 164504 w 931234"/>
              <a:gd name="connsiteY1" fmla="*/ 216229 h 5002565"/>
              <a:gd name="connsiteX2" fmla="*/ 407773 w 931234"/>
              <a:gd name="connsiteY2" fmla="*/ 8394 h 5002565"/>
              <a:gd name="connsiteX3" fmla="*/ 441110 w 931234"/>
              <a:gd name="connsiteY3" fmla="*/ 6012 h 5002565"/>
              <a:gd name="connsiteX4" fmla="*/ 785630 w 931234"/>
              <a:gd name="connsiteY4" fmla="*/ 220039 h 5002565"/>
              <a:gd name="connsiteX5" fmla="*/ 803251 w 931234"/>
              <a:gd name="connsiteY5" fmla="*/ 248709 h 5002565"/>
              <a:gd name="connsiteX6" fmla="*/ 926771 w 931234"/>
              <a:gd name="connsiteY6" fmla="*/ 4516964 h 5002565"/>
              <a:gd name="connsiteX7" fmla="*/ 389 w 931234"/>
              <a:gd name="connsiteY7" fmla="*/ 4464380 h 5002565"/>
              <a:gd name="connsiteX8" fmla="*/ 146883 w 931234"/>
              <a:gd name="connsiteY8" fmla="*/ 251376 h 5002565"/>
              <a:gd name="connsiteX0" fmla="*/ 146883 w 931234"/>
              <a:gd name="connsiteY0" fmla="*/ 251376 h 4776764"/>
              <a:gd name="connsiteX1" fmla="*/ 164504 w 931234"/>
              <a:gd name="connsiteY1" fmla="*/ 216229 h 4776764"/>
              <a:gd name="connsiteX2" fmla="*/ 407773 w 931234"/>
              <a:gd name="connsiteY2" fmla="*/ 8394 h 4776764"/>
              <a:gd name="connsiteX3" fmla="*/ 441110 w 931234"/>
              <a:gd name="connsiteY3" fmla="*/ 6012 h 4776764"/>
              <a:gd name="connsiteX4" fmla="*/ 785630 w 931234"/>
              <a:gd name="connsiteY4" fmla="*/ 220039 h 4776764"/>
              <a:gd name="connsiteX5" fmla="*/ 803251 w 931234"/>
              <a:gd name="connsiteY5" fmla="*/ 248709 h 4776764"/>
              <a:gd name="connsiteX6" fmla="*/ 926771 w 931234"/>
              <a:gd name="connsiteY6" fmla="*/ 4516964 h 4776764"/>
              <a:gd name="connsiteX7" fmla="*/ 389 w 931234"/>
              <a:gd name="connsiteY7" fmla="*/ 4464380 h 4776764"/>
              <a:gd name="connsiteX8" fmla="*/ 146883 w 931234"/>
              <a:gd name="connsiteY8" fmla="*/ 251376 h 4776764"/>
              <a:gd name="connsiteX0" fmla="*/ 146883 w 931234"/>
              <a:gd name="connsiteY0" fmla="*/ 251376 h 4766805"/>
              <a:gd name="connsiteX1" fmla="*/ 164504 w 931234"/>
              <a:gd name="connsiteY1" fmla="*/ 216229 h 4766805"/>
              <a:gd name="connsiteX2" fmla="*/ 407773 w 931234"/>
              <a:gd name="connsiteY2" fmla="*/ 8394 h 4766805"/>
              <a:gd name="connsiteX3" fmla="*/ 441110 w 931234"/>
              <a:gd name="connsiteY3" fmla="*/ 6012 h 4766805"/>
              <a:gd name="connsiteX4" fmla="*/ 785630 w 931234"/>
              <a:gd name="connsiteY4" fmla="*/ 220039 h 4766805"/>
              <a:gd name="connsiteX5" fmla="*/ 803251 w 931234"/>
              <a:gd name="connsiteY5" fmla="*/ 248709 h 4766805"/>
              <a:gd name="connsiteX6" fmla="*/ 926771 w 931234"/>
              <a:gd name="connsiteY6" fmla="*/ 4481909 h 4766805"/>
              <a:gd name="connsiteX7" fmla="*/ 389 w 931234"/>
              <a:gd name="connsiteY7" fmla="*/ 4464380 h 4766805"/>
              <a:gd name="connsiteX8" fmla="*/ 146883 w 931234"/>
              <a:gd name="connsiteY8" fmla="*/ 251376 h 4766805"/>
              <a:gd name="connsiteX0" fmla="*/ 146883 w 931234"/>
              <a:gd name="connsiteY0" fmla="*/ 251376 h 4490630"/>
              <a:gd name="connsiteX1" fmla="*/ 164504 w 931234"/>
              <a:gd name="connsiteY1" fmla="*/ 216229 h 4490630"/>
              <a:gd name="connsiteX2" fmla="*/ 407773 w 931234"/>
              <a:gd name="connsiteY2" fmla="*/ 8394 h 4490630"/>
              <a:gd name="connsiteX3" fmla="*/ 441110 w 931234"/>
              <a:gd name="connsiteY3" fmla="*/ 6012 h 4490630"/>
              <a:gd name="connsiteX4" fmla="*/ 785630 w 931234"/>
              <a:gd name="connsiteY4" fmla="*/ 220039 h 4490630"/>
              <a:gd name="connsiteX5" fmla="*/ 803251 w 931234"/>
              <a:gd name="connsiteY5" fmla="*/ 248709 h 4490630"/>
              <a:gd name="connsiteX6" fmla="*/ 926771 w 931234"/>
              <a:gd name="connsiteY6" fmla="*/ 4481909 h 4490630"/>
              <a:gd name="connsiteX7" fmla="*/ 389 w 931234"/>
              <a:gd name="connsiteY7" fmla="*/ 4464380 h 4490630"/>
              <a:gd name="connsiteX8" fmla="*/ 146883 w 931234"/>
              <a:gd name="connsiteY8" fmla="*/ 251376 h 4490630"/>
              <a:gd name="connsiteX0" fmla="*/ 146883 w 931234"/>
              <a:gd name="connsiteY0" fmla="*/ 251376 h 4480232"/>
              <a:gd name="connsiteX1" fmla="*/ 164504 w 931234"/>
              <a:gd name="connsiteY1" fmla="*/ 216229 h 4480232"/>
              <a:gd name="connsiteX2" fmla="*/ 407773 w 931234"/>
              <a:gd name="connsiteY2" fmla="*/ 8394 h 4480232"/>
              <a:gd name="connsiteX3" fmla="*/ 441110 w 931234"/>
              <a:gd name="connsiteY3" fmla="*/ 6012 h 4480232"/>
              <a:gd name="connsiteX4" fmla="*/ 785630 w 931234"/>
              <a:gd name="connsiteY4" fmla="*/ 220039 h 4480232"/>
              <a:gd name="connsiteX5" fmla="*/ 803251 w 931234"/>
              <a:gd name="connsiteY5" fmla="*/ 248709 h 4480232"/>
              <a:gd name="connsiteX6" fmla="*/ 926771 w 931234"/>
              <a:gd name="connsiteY6" fmla="*/ 4467888 h 4480232"/>
              <a:gd name="connsiteX7" fmla="*/ 389 w 931234"/>
              <a:gd name="connsiteY7" fmla="*/ 4464380 h 4480232"/>
              <a:gd name="connsiteX8" fmla="*/ 146883 w 931234"/>
              <a:gd name="connsiteY8" fmla="*/ 251376 h 448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234" h="4480232">
                <a:moveTo>
                  <a:pt x="146883" y="251376"/>
                </a:moveTo>
                <a:cubicBezTo>
                  <a:pt x="147074" y="235755"/>
                  <a:pt x="152884" y="225945"/>
                  <a:pt x="164504" y="216229"/>
                </a:cubicBezTo>
                <a:cubicBezTo>
                  <a:pt x="246038" y="147459"/>
                  <a:pt x="327287" y="78402"/>
                  <a:pt x="407773" y="8394"/>
                </a:cubicBezTo>
                <a:cubicBezTo>
                  <a:pt x="420251" y="-2465"/>
                  <a:pt x="427871" y="-2274"/>
                  <a:pt x="441110" y="6012"/>
                </a:cubicBezTo>
                <a:lnTo>
                  <a:pt x="785630" y="220039"/>
                </a:lnTo>
                <a:cubicBezTo>
                  <a:pt x="796964" y="227088"/>
                  <a:pt x="803346" y="234231"/>
                  <a:pt x="803251" y="248709"/>
                </a:cubicBezTo>
                <a:cubicBezTo>
                  <a:pt x="832580" y="928639"/>
                  <a:pt x="956078" y="3646089"/>
                  <a:pt x="926771" y="4467888"/>
                </a:cubicBezTo>
                <a:cubicBezTo>
                  <a:pt x="749418" y="4490430"/>
                  <a:pt x="423559" y="4477714"/>
                  <a:pt x="389" y="4464380"/>
                </a:cubicBezTo>
                <a:cubicBezTo>
                  <a:pt x="-8755" y="4451140"/>
                  <a:pt x="146502" y="288143"/>
                  <a:pt x="146883" y="251376"/>
                </a:cubicBezTo>
                <a:close/>
              </a:path>
            </a:pathLst>
          </a:custGeom>
          <a:solidFill>
            <a:schemeClr val="accent6">
              <a:lumMod val="50000"/>
            </a:schemeClr>
          </a:solidFill>
          <a:ln w="9525" cap="flat">
            <a:noFill/>
            <a:prstDash val="solid"/>
            <a:miter/>
          </a:ln>
        </p:spPr>
        <p:txBody>
          <a:bodyPr rtlCol="0" anchor="ctr"/>
          <a:lstStyle/>
          <a:p>
            <a:endParaRPr lang="ko-KR" altLang="en-US"/>
          </a:p>
        </p:txBody>
      </p:sp>
      <p:grpSp>
        <p:nvGrpSpPr>
          <p:cNvPr id="8" name="그룹 7">
            <a:extLst>
              <a:ext uri="{FF2B5EF4-FFF2-40B4-BE49-F238E27FC236}">
                <a16:creationId xmlns:a16="http://schemas.microsoft.com/office/drawing/2014/main" id="{0F824B1A-432F-4ED9-B995-E564108F6CFB}"/>
              </a:ext>
            </a:extLst>
          </p:cNvPr>
          <p:cNvGrpSpPr/>
          <p:nvPr/>
        </p:nvGrpSpPr>
        <p:grpSpPr>
          <a:xfrm>
            <a:off x="4096789" y="2923058"/>
            <a:ext cx="2829952" cy="975617"/>
            <a:chOff x="3838575" y="2652725"/>
            <a:chExt cx="4513707" cy="1556086"/>
          </a:xfrm>
        </p:grpSpPr>
        <p:sp>
          <p:nvSpPr>
            <p:cNvPr id="6" name="자유형: 도형 5">
              <a:extLst>
                <a:ext uri="{FF2B5EF4-FFF2-40B4-BE49-F238E27FC236}">
                  <a16:creationId xmlns:a16="http://schemas.microsoft.com/office/drawing/2014/main" id="{18D9E366-489E-424B-A884-227EB40AC9F9}"/>
                </a:ext>
              </a:extLst>
            </p:cNvPr>
            <p:cNvSpPr/>
            <p:nvPr/>
          </p:nvSpPr>
          <p:spPr>
            <a:xfrm>
              <a:off x="3838575" y="2652725"/>
              <a:ext cx="4513707" cy="1556086"/>
            </a:xfrm>
            <a:custGeom>
              <a:avLst/>
              <a:gdLst>
                <a:gd name="connsiteX0" fmla="*/ 1265682 w 4513707"/>
                <a:gd name="connsiteY0" fmla="*/ 1556086 h 1556086"/>
                <a:gd name="connsiteX1" fmla="*/ 0 w 4513707"/>
                <a:gd name="connsiteY1" fmla="*/ 777799 h 1556086"/>
                <a:gd name="connsiteX2" fmla="*/ 1248251 w 4513707"/>
                <a:gd name="connsiteY2" fmla="*/ 10655 h 1556086"/>
                <a:gd name="connsiteX3" fmla="*/ 1270254 w 4513707"/>
                <a:gd name="connsiteY3" fmla="*/ 1035 h 1556086"/>
                <a:gd name="connsiteX4" fmla="*/ 1273969 w 4513707"/>
                <a:gd name="connsiteY4" fmla="*/ 24371 h 1556086"/>
                <a:gd name="connsiteX5" fmla="*/ 1273778 w 4513707"/>
                <a:gd name="connsiteY5" fmla="*/ 327933 h 1556086"/>
                <a:gd name="connsiteX6" fmla="*/ 1299210 w 4513707"/>
                <a:gd name="connsiteY6" fmla="*/ 350888 h 1556086"/>
                <a:gd name="connsiteX7" fmla="*/ 4490085 w 4513707"/>
                <a:gd name="connsiteY7" fmla="*/ 64090 h 1556086"/>
                <a:gd name="connsiteX8" fmla="*/ 4513707 w 4513707"/>
                <a:gd name="connsiteY8" fmla="*/ 85426 h 1556086"/>
                <a:gd name="connsiteX9" fmla="*/ 4513707 w 4513707"/>
                <a:gd name="connsiteY9" fmla="*/ 1467313 h 1556086"/>
                <a:gd name="connsiteX10" fmla="*/ 4487609 w 4513707"/>
                <a:gd name="connsiteY10" fmla="*/ 1490650 h 1556086"/>
                <a:gd name="connsiteX11" fmla="*/ 1303782 w 4513707"/>
                <a:gd name="connsiteY11" fmla="*/ 1203661 h 1556086"/>
                <a:gd name="connsiteX12" fmla="*/ 1265682 w 4513707"/>
                <a:gd name="connsiteY12" fmla="*/ 1222711 h 1556086"/>
                <a:gd name="connsiteX13" fmla="*/ 1265682 w 4513707"/>
                <a:gd name="connsiteY13" fmla="*/ 1556086 h 155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3707" h="1556086">
                  <a:moveTo>
                    <a:pt x="1265682" y="1556086"/>
                  </a:moveTo>
                  <a:cubicBezTo>
                    <a:pt x="908495" y="1338535"/>
                    <a:pt x="355187" y="994111"/>
                    <a:pt x="0" y="777799"/>
                  </a:cubicBezTo>
                  <a:cubicBezTo>
                    <a:pt x="14383" y="768559"/>
                    <a:pt x="914972" y="213442"/>
                    <a:pt x="1248251" y="10655"/>
                  </a:cubicBezTo>
                  <a:cubicBezTo>
                    <a:pt x="1255205" y="6464"/>
                    <a:pt x="1262158" y="-3156"/>
                    <a:pt x="1270254" y="1035"/>
                  </a:cubicBezTo>
                  <a:cubicBezTo>
                    <a:pt x="1278636" y="5416"/>
                    <a:pt x="1273874" y="16370"/>
                    <a:pt x="1273969" y="24371"/>
                  </a:cubicBezTo>
                  <a:cubicBezTo>
                    <a:pt x="1274255" y="109715"/>
                    <a:pt x="1274731" y="242684"/>
                    <a:pt x="1273778" y="327933"/>
                  </a:cubicBezTo>
                  <a:cubicBezTo>
                    <a:pt x="1273588" y="348030"/>
                    <a:pt x="1278255" y="352888"/>
                    <a:pt x="1299210" y="350888"/>
                  </a:cubicBezTo>
                  <a:cubicBezTo>
                    <a:pt x="1439609" y="337458"/>
                    <a:pt x="4358069" y="76473"/>
                    <a:pt x="4490085" y="64090"/>
                  </a:cubicBezTo>
                  <a:cubicBezTo>
                    <a:pt x="4508945" y="62280"/>
                    <a:pt x="4513707" y="66376"/>
                    <a:pt x="4513707" y="85426"/>
                  </a:cubicBezTo>
                  <a:cubicBezTo>
                    <a:pt x="4513136" y="501573"/>
                    <a:pt x="4513136" y="1051166"/>
                    <a:pt x="4513707" y="1467313"/>
                  </a:cubicBezTo>
                  <a:cubicBezTo>
                    <a:pt x="4513707" y="1488649"/>
                    <a:pt x="4506373" y="1492364"/>
                    <a:pt x="4487609" y="1490650"/>
                  </a:cubicBezTo>
                  <a:cubicBezTo>
                    <a:pt x="4351782" y="1478267"/>
                    <a:pt x="1380935" y="1212234"/>
                    <a:pt x="1303782" y="1203661"/>
                  </a:cubicBezTo>
                  <a:cubicBezTo>
                    <a:pt x="1278636" y="1200899"/>
                    <a:pt x="1265206" y="1196613"/>
                    <a:pt x="1265682" y="1222711"/>
                  </a:cubicBezTo>
                  <a:cubicBezTo>
                    <a:pt x="1267397" y="1313675"/>
                    <a:pt x="1265682" y="1458550"/>
                    <a:pt x="1265682" y="1556086"/>
                  </a:cubicBezTo>
                  <a:close/>
                </a:path>
              </a:pathLst>
            </a:custGeom>
            <a:solidFill>
              <a:schemeClr val="accent2"/>
            </a:solidFill>
            <a:ln w="9525" cap="flat">
              <a:noFill/>
              <a:prstDash val="solid"/>
              <a:miter/>
            </a:ln>
          </p:spPr>
          <p:txBody>
            <a:bodyPr rtlCol="0" anchor="ctr"/>
            <a:lstStyle/>
            <a:p>
              <a:endParaRPr lang="ko-KR" altLang="en-US">
                <a:latin typeface="Times New Roman" panose="02020603050405020304" pitchFamily="18" charset="0"/>
                <a:cs typeface="Times New Roman" panose="02020603050405020304" pitchFamily="18" charset="0"/>
              </a:endParaRPr>
            </a:p>
          </p:txBody>
        </p:sp>
        <p:sp>
          <p:nvSpPr>
            <p:cNvPr id="7" name="자유형: 도형 6">
              <a:extLst>
                <a:ext uri="{FF2B5EF4-FFF2-40B4-BE49-F238E27FC236}">
                  <a16:creationId xmlns:a16="http://schemas.microsoft.com/office/drawing/2014/main" id="{21CCF305-63D9-4A63-AB69-DC68A10FBD69}"/>
                </a:ext>
              </a:extLst>
            </p:cNvPr>
            <p:cNvSpPr/>
            <p:nvPr/>
          </p:nvSpPr>
          <p:spPr>
            <a:xfrm>
              <a:off x="4028598" y="2830581"/>
              <a:ext cx="4226053" cy="1198207"/>
            </a:xfrm>
            <a:custGeom>
              <a:avLst/>
              <a:gdLst>
                <a:gd name="connsiteX0" fmla="*/ 984314 w 4226053"/>
                <a:gd name="connsiteY0" fmla="*/ 1198207 h 1198207"/>
                <a:gd name="connsiteX1" fmla="*/ 0 w 4226053"/>
                <a:gd name="connsiteY1" fmla="*/ 598608 h 1198207"/>
                <a:gd name="connsiteX2" fmla="*/ 36100 w 4226053"/>
                <a:gd name="connsiteY2" fmla="*/ 575463 h 1198207"/>
                <a:gd name="connsiteX3" fmla="*/ 960310 w 4226053"/>
                <a:gd name="connsiteY3" fmla="*/ 12630 h 1198207"/>
                <a:gd name="connsiteX4" fmla="*/ 980694 w 4226053"/>
                <a:gd name="connsiteY4" fmla="*/ 3677 h 1198207"/>
                <a:gd name="connsiteX5" fmla="*/ 984123 w 4226053"/>
                <a:gd name="connsiteY5" fmla="*/ 25203 h 1198207"/>
                <a:gd name="connsiteX6" fmla="*/ 983933 w 4226053"/>
                <a:gd name="connsiteY6" fmla="*/ 261900 h 1198207"/>
                <a:gd name="connsiteX7" fmla="*/ 1007459 w 4226053"/>
                <a:gd name="connsiteY7" fmla="*/ 283140 h 1198207"/>
                <a:gd name="connsiteX8" fmla="*/ 4204240 w 4226053"/>
                <a:gd name="connsiteY8" fmla="*/ 343 h 1198207"/>
                <a:gd name="connsiteX9" fmla="*/ 4226052 w 4226053"/>
                <a:gd name="connsiteY9" fmla="*/ 20060 h 1198207"/>
                <a:gd name="connsiteX10" fmla="*/ 4226052 w 4226053"/>
                <a:gd name="connsiteY10" fmla="*/ 1174395 h 1198207"/>
                <a:gd name="connsiteX11" fmla="*/ 4201954 w 4226053"/>
                <a:gd name="connsiteY11" fmla="*/ 1195921 h 1198207"/>
                <a:gd name="connsiteX12" fmla="*/ 1013174 w 4226053"/>
                <a:gd name="connsiteY12" fmla="*/ 912933 h 1198207"/>
                <a:gd name="connsiteX13" fmla="*/ 983742 w 4226053"/>
                <a:gd name="connsiteY13" fmla="*/ 939699 h 1198207"/>
                <a:gd name="connsiteX14" fmla="*/ 984314 w 4226053"/>
                <a:gd name="connsiteY14" fmla="*/ 1198207 h 119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26053" h="1198207">
                  <a:moveTo>
                    <a:pt x="984314" y="1198207"/>
                  </a:moveTo>
                  <a:cubicBezTo>
                    <a:pt x="654082" y="997039"/>
                    <a:pt x="328422" y="798633"/>
                    <a:pt x="0" y="598608"/>
                  </a:cubicBezTo>
                  <a:cubicBezTo>
                    <a:pt x="13335" y="590036"/>
                    <a:pt x="24575" y="582511"/>
                    <a:pt x="36100" y="575463"/>
                  </a:cubicBezTo>
                  <a:cubicBezTo>
                    <a:pt x="344138" y="387820"/>
                    <a:pt x="652177" y="200178"/>
                    <a:pt x="960310" y="12630"/>
                  </a:cubicBezTo>
                  <a:cubicBezTo>
                    <a:pt x="966692" y="8725"/>
                    <a:pt x="973169" y="-133"/>
                    <a:pt x="980694" y="3677"/>
                  </a:cubicBezTo>
                  <a:cubicBezTo>
                    <a:pt x="988409" y="7677"/>
                    <a:pt x="984028" y="17869"/>
                    <a:pt x="984123" y="25203"/>
                  </a:cubicBezTo>
                  <a:cubicBezTo>
                    <a:pt x="984409" y="104070"/>
                    <a:pt x="984885" y="182937"/>
                    <a:pt x="983933" y="261900"/>
                  </a:cubicBezTo>
                  <a:cubicBezTo>
                    <a:pt x="983742" y="280473"/>
                    <a:pt x="988028" y="285045"/>
                    <a:pt x="1007459" y="283140"/>
                  </a:cubicBezTo>
                  <a:cubicBezTo>
                    <a:pt x="1137285" y="270663"/>
                    <a:pt x="4082225" y="11868"/>
                    <a:pt x="4204240" y="343"/>
                  </a:cubicBezTo>
                  <a:cubicBezTo>
                    <a:pt x="4221671" y="-1276"/>
                    <a:pt x="4226148" y="2439"/>
                    <a:pt x="4226052" y="20060"/>
                  </a:cubicBezTo>
                  <a:cubicBezTo>
                    <a:pt x="4225576" y="404870"/>
                    <a:pt x="4225481" y="789680"/>
                    <a:pt x="4226052" y="1174395"/>
                  </a:cubicBezTo>
                  <a:cubicBezTo>
                    <a:pt x="4226052" y="1194111"/>
                    <a:pt x="4219290" y="1197540"/>
                    <a:pt x="4201954" y="1195921"/>
                  </a:cubicBezTo>
                  <a:cubicBezTo>
                    <a:pt x="4076414" y="1184491"/>
                    <a:pt x="1084421" y="920839"/>
                    <a:pt x="1013174" y="912933"/>
                  </a:cubicBezTo>
                  <a:cubicBezTo>
                    <a:pt x="989933" y="910362"/>
                    <a:pt x="983266" y="915600"/>
                    <a:pt x="983742" y="939699"/>
                  </a:cubicBezTo>
                  <a:cubicBezTo>
                    <a:pt x="985266" y="1023900"/>
                    <a:pt x="984314" y="1108005"/>
                    <a:pt x="984314" y="1198207"/>
                  </a:cubicBezTo>
                  <a:close/>
                </a:path>
              </a:pathLst>
            </a:custGeom>
            <a:solidFill>
              <a:schemeClr val="accent2">
                <a:lumMod val="20000"/>
                <a:lumOff val="80000"/>
              </a:schemeClr>
            </a:solidFill>
            <a:ln w="9525" cap="flat">
              <a:noFill/>
              <a:prstDash val="solid"/>
              <a:miter/>
            </a:ln>
          </p:spPr>
          <p:txBody>
            <a:bodyPr rtlCol="0" anchor="ctr"/>
            <a:lstStyle/>
            <a:p>
              <a:endParaRPr lang="ko-KR" altLang="en-US">
                <a:latin typeface="Times New Roman" panose="02020603050405020304" pitchFamily="18" charset="0"/>
                <a:cs typeface="Times New Roman" panose="02020603050405020304" pitchFamily="18" charset="0"/>
              </a:endParaRPr>
            </a:p>
          </p:txBody>
        </p:sp>
      </p:grpSp>
      <p:grpSp>
        <p:nvGrpSpPr>
          <p:cNvPr id="9" name="그룹 8">
            <a:extLst>
              <a:ext uri="{FF2B5EF4-FFF2-40B4-BE49-F238E27FC236}">
                <a16:creationId xmlns:a16="http://schemas.microsoft.com/office/drawing/2014/main" id="{AF2C29E3-BD62-4EB7-AB70-F60F9CB82E76}"/>
              </a:ext>
            </a:extLst>
          </p:cNvPr>
          <p:cNvGrpSpPr/>
          <p:nvPr/>
        </p:nvGrpSpPr>
        <p:grpSpPr>
          <a:xfrm flipH="1">
            <a:off x="5265259" y="1933304"/>
            <a:ext cx="2829952" cy="975617"/>
            <a:chOff x="3838575" y="2652725"/>
            <a:chExt cx="4513707" cy="1556086"/>
          </a:xfrm>
        </p:grpSpPr>
        <p:sp>
          <p:nvSpPr>
            <p:cNvPr id="10" name="자유형: 도형 9">
              <a:extLst>
                <a:ext uri="{FF2B5EF4-FFF2-40B4-BE49-F238E27FC236}">
                  <a16:creationId xmlns:a16="http://schemas.microsoft.com/office/drawing/2014/main" id="{07A1CD3B-8BE1-4B47-987B-783D36E2CC9F}"/>
                </a:ext>
              </a:extLst>
            </p:cNvPr>
            <p:cNvSpPr/>
            <p:nvPr/>
          </p:nvSpPr>
          <p:spPr>
            <a:xfrm>
              <a:off x="3838575" y="2652725"/>
              <a:ext cx="4513707" cy="1556086"/>
            </a:xfrm>
            <a:custGeom>
              <a:avLst/>
              <a:gdLst>
                <a:gd name="connsiteX0" fmla="*/ 1265682 w 4513707"/>
                <a:gd name="connsiteY0" fmla="*/ 1556086 h 1556086"/>
                <a:gd name="connsiteX1" fmla="*/ 0 w 4513707"/>
                <a:gd name="connsiteY1" fmla="*/ 777799 h 1556086"/>
                <a:gd name="connsiteX2" fmla="*/ 1248251 w 4513707"/>
                <a:gd name="connsiteY2" fmla="*/ 10655 h 1556086"/>
                <a:gd name="connsiteX3" fmla="*/ 1270254 w 4513707"/>
                <a:gd name="connsiteY3" fmla="*/ 1035 h 1556086"/>
                <a:gd name="connsiteX4" fmla="*/ 1273969 w 4513707"/>
                <a:gd name="connsiteY4" fmla="*/ 24371 h 1556086"/>
                <a:gd name="connsiteX5" fmla="*/ 1273778 w 4513707"/>
                <a:gd name="connsiteY5" fmla="*/ 327933 h 1556086"/>
                <a:gd name="connsiteX6" fmla="*/ 1299210 w 4513707"/>
                <a:gd name="connsiteY6" fmla="*/ 350888 h 1556086"/>
                <a:gd name="connsiteX7" fmla="*/ 4490085 w 4513707"/>
                <a:gd name="connsiteY7" fmla="*/ 64090 h 1556086"/>
                <a:gd name="connsiteX8" fmla="*/ 4513707 w 4513707"/>
                <a:gd name="connsiteY8" fmla="*/ 85426 h 1556086"/>
                <a:gd name="connsiteX9" fmla="*/ 4513707 w 4513707"/>
                <a:gd name="connsiteY9" fmla="*/ 1467313 h 1556086"/>
                <a:gd name="connsiteX10" fmla="*/ 4487609 w 4513707"/>
                <a:gd name="connsiteY10" fmla="*/ 1490650 h 1556086"/>
                <a:gd name="connsiteX11" fmla="*/ 1303782 w 4513707"/>
                <a:gd name="connsiteY11" fmla="*/ 1203661 h 1556086"/>
                <a:gd name="connsiteX12" fmla="*/ 1265682 w 4513707"/>
                <a:gd name="connsiteY12" fmla="*/ 1222711 h 1556086"/>
                <a:gd name="connsiteX13" fmla="*/ 1265682 w 4513707"/>
                <a:gd name="connsiteY13" fmla="*/ 1556086 h 155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3707" h="1556086">
                  <a:moveTo>
                    <a:pt x="1265682" y="1556086"/>
                  </a:moveTo>
                  <a:cubicBezTo>
                    <a:pt x="908495" y="1338535"/>
                    <a:pt x="355187" y="994111"/>
                    <a:pt x="0" y="777799"/>
                  </a:cubicBezTo>
                  <a:cubicBezTo>
                    <a:pt x="14383" y="768559"/>
                    <a:pt x="914972" y="213442"/>
                    <a:pt x="1248251" y="10655"/>
                  </a:cubicBezTo>
                  <a:cubicBezTo>
                    <a:pt x="1255205" y="6464"/>
                    <a:pt x="1262158" y="-3156"/>
                    <a:pt x="1270254" y="1035"/>
                  </a:cubicBezTo>
                  <a:cubicBezTo>
                    <a:pt x="1278636" y="5416"/>
                    <a:pt x="1273874" y="16370"/>
                    <a:pt x="1273969" y="24371"/>
                  </a:cubicBezTo>
                  <a:cubicBezTo>
                    <a:pt x="1274255" y="109715"/>
                    <a:pt x="1274731" y="242684"/>
                    <a:pt x="1273778" y="327933"/>
                  </a:cubicBezTo>
                  <a:cubicBezTo>
                    <a:pt x="1273588" y="348030"/>
                    <a:pt x="1278255" y="352888"/>
                    <a:pt x="1299210" y="350888"/>
                  </a:cubicBezTo>
                  <a:cubicBezTo>
                    <a:pt x="1439609" y="337458"/>
                    <a:pt x="4358069" y="76473"/>
                    <a:pt x="4490085" y="64090"/>
                  </a:cubicBezTo>
                  <a:cubicBezTo>
                    <a:pt x="4508945" y="62280"/>
                    <a:pt x="4513707" y="66376"/>
                    <a:pt x="4513707" y="85426"/>
                  </a:cubicBezTo>
                  <a:cubicBezTo>
                    <a:pt x="4513136" y="501573"/>
                    <a:pt x="4513136" y="1051166"/>
                    <a:pt x="4513707" y="1467313"/>
                  </a:cubicBezTo>
                  <a:cubicBezTo>
                    <a:pt x="4513707" y="1488649"/>
                    <a:pt x="4506373" y="1492364"/>
                    <a:pt x="4487609" y="1490650"/>
                  </a:cubicBezTo>
                  <a:cubicBezTo>
                    <a:pt x="4351782" y="1478267"/>
                    <a:pt x="1380935" y="1212234"/>
                    <a:pt x="1303782" y="1203661"/>
                  </a:cubicBezTo>
                  <a:cubicBezTo>
                    <a:pt x="1278636" y="1200899"/>
                    <a:pt x="1265206" y="1196613"/>
                    <a:pt x="1265682" y="1222711"/>
                  </a:cubicBezTo>
                  <a:cubicBezTo>
                    <a:pt x="1267397" y="1313675"/>
                    <a:pt x="1265682" y="1458550"/>
                    <a:pt x="1265682" y="1556086"/>
                  </a:cubicBezTo>
                  <a:close/>
                </a:path>
              </a:pathLst>
            </a:custGeom>
            <a:solidFill>
              <a:schemeClr val="accent1"/>
            </a:solidFill>
            <a:ln w="9525" cap="flat">
              <a:noFill/>
              <a:prstDash val="solid"/>
              <a:miter/>
            </a:ln>
          </p:spPr>
          <p:txBody>
            <a:bodyPr rtlCol="0" anchor="ctr"/>
            <a:lstStyle/>
            <a:p>
              <a:endParaRPr lang="ko-KR" altLang="en-US">
                <a:latin typeface="Times New Roman" panose="02020603050405020304" pitchFamily="18" charset="0"/>
                <a:cs typeface="Times New Roman" panose="02020603050405020304" pitchFamily="18" charset="0"/>
              </a:endParaRPr>
            </a:p>
          </p:txBody>
        </p:sp>
        <p:sp>
          <p:nvSpPr>
            <p:cNvPr id="11" name="자유형: 도형 10">
              <a:extLst>
                <a:ext uri="{FF2B5EF4-FFF2-40B4-BE49-F238E27FC236}">
                  <a16:creationId xmlns:a16="http://schemas.microsoft.com/office/drawing/2014/main" id="{3918DCF6-48B8-4AA4-B535-27BB555DB1C4}"/>
                </a:ext>
              </a:extLst>
            </p:cNvPr>
            <p:cNvSpPr/>
            <p:nvPr/>
          </p:nvSpPr>
          <p:spPr>
            <a:xfrm>
              <a:off x="4028598" y="2830581"/>
              <a:ext cx="4226053" cy="1198207"/>
            </a:xfrm>
            <a:custGeom>
              <a:avLst/>
              <a:gdLst>
                <a:gd name="connsiteX0" fmla="*/ 984314 w 4226053"/>
                <a:gd name="connsiteY0" fmla="*/ 1198207 h 1198207"/>
                <a:gd name="connsiteX1" fmla="*/ 0 w 4226053"/>
                <a:gd name="connsiteY1" fmla="*/ 598608 h 1198207"/>
                <a:gd name="connsiteX2" fmla="*/ 36100 w 4226053"/>
                <a:gd name="connsiteY2" fmla="*/ 575463 h 1198207"/>
                <a:gd name="connsiteX3" fmla="*/ 960310 w 4226053"/>
                <a:gd name="connsiteY3" fmla="*/ 12630 h 1198207"/>
                <a:gd name="connsiteX4" fmla="*/ 980694 w 4226053"/>
                <a:gd name="connsiteY4" fmla="*/ 3677 h 1198207"/>
                <a:gd name="connsiteX5" fmla="*/ 984123 w 4226053"/>
                <a:gd name="connsiteY5" fmla="*/ 25203 h 1198207"/>
                <a:gd name="connsiteX6" fmla="*/ 983933 w 4226053"/>
                <a:gd name="connsiteY6" fmla="*/ 261900 h 1198207"/>
                <a:gd name="connsiteX7" fmla="*/ 1007459 w 4226053"/>
                <a:gd name="connsiteY7" fmla="*/ 283140 h 1198207"/>
                <a:gd name="connsiteX8" fmla="*/ 4204240 w 4226053"/>
                <a:gd name="connsiteY8" fmla="*/ 343 h 1198207"/>
                <a:gd name="connsiteX9" fmla="*/ 4226052 w 4226053"/>
                <a:gd name="connsiteY9" fmla="*/ 20060 h 1198207"/>
                <a:gd name="connsiteX10" fmla="*/ 4226052 w 4226053"/>
                <a:gd name="connsiteY10" fmla="*/ 1174395 h 1198207"/>
                <a:gd name="connsiteX11" fmla="*/ 4201954 w 4226053"/>
                <a:gd name="connsiteY11" fmla="*/ 1195921 h 1198207"/>
                <a:gd name="connsiteX12" fmla="*/ 1013174 w 4226053"/>
                <a:gd name="connsiteY12" fmla="*/ 912933 h 1198207"/>
                <a:gd name="connsiteX13" fmla="*/ 983742 w 4226053"/>
                <a:gd name="connsiteY13" fmla="*/ 939699 h 1198207"/>
                <a:gd name="connsiteX14" fmla="*/ 984314 w 4226053"/>
                <a:gd name="connsiteY14" fmla="*/ 1198207 h 119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26053" h="1198207">
                  <a:moveTo>
                    <a:pt x="984314" y="1198207"/>
                  </a:moveTo>
                  <a:cubicBezTo>
                    <a:pt x="654082" y="997039"/>
                    <a:pt x="328422" y="798633"/>
                    <a:pt x="0" y="598608"/>
                  </a:cubicBezTo>
                  <a:cubicBezTo>
                    <a:pt x="13335" y="590036"/>
                    <a:pt x="24575" y="582511"/>
                    <a:pt x="36100" y="575463"/>
                  </a:cubicBezTo>
                  <a:cubicBezTo>
                    <a:pt x="344138" y="387820"/>
                    <a:pt x="652177" y="200178"/>
                    <a:pt x="960310" y="12630"/>
                  </a:cubicBezTo>
                  <a:cubicBezTo>
                    <a:pt x="966692" y="8725"/>
                    <a:pt x="973169" y="-133"/>
                    <a:pt x="980694" y="3677"/>
                  </a:cubicBezTo>
                  <a:cubicBezTo>
                    <a:pt x="988409" y="7677"/>
                    <a:pt x="984028" y="17869"/>
                    <a:pt x="984123" y="25203"/>
                  </a:cubicBezTo>
                  <a:cubicBezTo>
                    <a:pt x="984409" y="104070"/>
                    <a:pt x="984885" y="182937"/>
                    <a:pt x="983933" y="261900"/>
                  </a:cubicBezTo>
                  <a:cubicBezTo>
                    <a:pt x="983742" y="280473"/>
                    <a:pt x="988028" y="285045"/>
                    <a:pt x="1007459" y="283140"/>
                  </a:cubicBezTo>
                  <a:cubicBezTo>
                    <a:pt x="1137285" y="270663"/>
                    <a:pt x="4082225" y="11868"/>
                    <a:pt x="4204240" y="343"/>
                  </a:cubicBezTo>
                  <a:cubicBezTo>
                    <a:pt x="4221671" y="-1276"/>
                    <a:pt x="4226148" y="2439"/>
                    <a:pt x="4226052" y="20060"/>
                  </a:cubicBezTo>
                  <a:cubicBezTo>
                    <a:pt x="4225576" y="404870"/>
                    <a:pt x="4225481" y="789680"/>
                    <a:pt x="4226052" y="1174395"/>
                  </a:cubicBezTo>
                  <a:cubicBezTo>
                    <a:pt x="4226052" y="1194111"/>
                    <a:pt x="4219290" y="1197540"/>
                    <a:pt x="4201954" y="1195921"/>
                  </a:cubicBezTo>
                  <a:cubicBezTo>
                    <a:pt x="4076414" y="1184491"/>
                    <a:pt x="1084421" y="920839"/>
                    <a:pt x="1013174" y="912933"/>
                  </a:cubicBezTo>
                  <a:cubicBezTo>
                    <a:pt x="989933" y="910362"/>
                    <a:pt x="983266" y="915600"/>
                    <a:pt x="983742" y="939699"/>
                  </a:cubicBezTo>
                  <a:cubicBezTo>
                    <a:pt x="985266" y="1023900"/>
                    <a:pt x="984314" y="1108005"/>
                    <a:pt x="984314" y="1198207"/>
                  </a:cubicBezTo>
                  <a:close/>
                </a:path>
              </a:pathLst>
            </a:custGeom>
            <a:solidFill>
              <a:schemeClr val="accent1">
                <a:lumMod val="20000"/>
                <a:lumOff val="80000"/>
              </a:schemeClr>
            </a:solidFill>
            <a:ln w="9525" cap="flat">
              <a:noFill/>
              <a:prstDash val="solid"/>
              <a:miter/>
            </a:ln>
          </p:spPr>
          <p:txBody>
            <a:bodyPr rtlCol="0" anchor="ctr"/>
            <a:lstStyle/>
            <a:p>
              <a:endParaRPr lang="ko-KR" altLang="en-US">
                <a:latin typeface="Times New Roman" panose="02020603050405020304" pitchFamily="18" charset="0"/>
                <a:cs typeface="Times New Roman" panose="02020603050405020304" pitchFamily="18" charset="0"/>
              </a:endParaRPr>
            </a:p>
          </p:txBody>
        </p:sp>
      </p:grpSp>
      <p:grpSp>
        <p:nvGrpSpPr>
          <p:cNvPr id="12" name="그룹 11">
            <a:extLst>
              <a:ext uri="{FF2B5EF4-FFF2-40B4-BE49-F238E27FC236}">
                <a16:creationId xmlns:a16="http://schemas.microsoft.com/office/drawing/2014/main" id="{F1FEFB42-6470-4DF5-A40D-725312B7D649}"/>
              </a:ext>
            </a:extLst>
          </p:cNvPr>
          <p:cNvGrpSpPr/>
          <p:nvPr/>
        </p:nvGrpSpPr>
        <p:grpSpPr>
          <a:xfrm>
            <a:off x="4096789" y="4902565"/>
            <a:ext cx="2829952" cy="975617"/>
            <a:chOff x="3838575" y="2652725"/>
            <a:chExt cx="4513707" cy="1556086"/>
          </a:xfrm>
        </p:grpSpPr>
        <p:sp>
          <p:nvSpPr>
            <p:cNvPr id="13" name="자유형: 도형 12">
              <a:extLst>
                <a:ext uri="{FF2B5EF4-FFF2-40B4-BE49-F238E27FC236}">
                  <a16:creationId xmlns:a16="http://schemas.microsoft.com/office/drawing/2014/main" id="{E32E0A74-6048-407A-9857-4AC957B160F1}"/>
                </a:ext>
              </a:extLst>
            </p:cNvPr>
            <p:cNvSpPr/>
            <p:nvPr/>
          </p:nvSpPr>
          <p:spPr>
            <a:xfrm>
              <a:off x="3838575" y="2652725"/>
              <a:ext cx="4513707" cy="1556086"/>
            </a:xfrm>
            <a:custGeom>
              <a:avLst/>
              <a:gdLst>
                <a:gd name="connsiteX0" fmla="*/ 1265682 w 4513707"/>
                <a:gd name="connsiteY0" fmla="*/ 1556086 h 1556086"/>
                <a:gd name="connsiteX1" fmla="*/ 0 w 4513707"/>
                <a:gd name="connsiteY1" fmla="*/ 777799 h 1556086"/>
                <a:gd name="connsiteX2" fmla="*/ 1248251 w 4513707"/>
                <a:gd name="connsiteY2" fmla="*/ 10655 h 1556086"/>
                <a:gd name="connsiteX3" fmla="*/ 1270254 w 4513707"/>
                <a:gd name="connsiteY3" fmla="*/ 1035 h 1556086"/>
                <a:gd name="connsiteX4" fmla="*/ 1273969 w 4513707"/>
                <a:gd name="connsiteY4" fmla="*/ 24371 h 1556086"/>
                <a:gd name="connsiteX5" fmla="*/ 1273778 w 4513707"/>
                <a:gd name="connsiteY5" fmla="*/ 327933 h 1556086"/>
                <a:gd name="connsiteX6" fmla="*/ 1299210 w 4513707"/>
                <a:gd name="connsiteY6" fmla="*/ 350888 h 1556086"/>
                <a:gd name="connsiteX7" fmla="*/ 4490085 w 4513707"/>
                <a:gd name="connsiteY7" fmla="*/ 64090 h 1556086"/>
                <a:gd name="connsiteX8" fmla="*/ 4513707 w 4513707"/>
                <a:gd name="connsiteY8" fmla="*/ 85426 h 1556086"/>
                <a:gd name="connsiteX9" fmla="*/ 4513707 w 4513707"/>
                <a:gd name="connsiteY9" fmla="*/ 1467313 h 1556086"/>
                <a:gd name="connsiteX10" fmla="*/ 4487609 w 4513707"/>
                <a:gd name="connsiteY10" fmla="*/ 1490650 h 1556086"/>
                <a:gd name="connsiteX11" fmla="*/ 1303782 w 4513707"/>
                <a:gd name="connsiteY11" fmla="*/ 1203661 h 1556086"/>
                <a:gd name="connsiteX12" fmla="*/ 1265682 w 4513707"/>
                <a:gd name="connsiteY12" fmla="*/ 1222711 h 1556086"/>
                <a:gd name="connsiteX13" fmla="*/ 1265682 w 4513707"/>
                <a:gd name="connsiteY13" fmla="*/ 1556086 h 155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3707" h="1556086">
                  <a:moveTo>
                    <a:pt x="1265682" y="1556086"/>
                  </a:moveTo>
                  <a:cubicBezTo>
                    <a:pt x="908495" y="1338535"/>
                    <a:pt x="355187" y="994111"/>
                    <a:pt x="0" y="777799"/>
                  </a:cubicBezTo>
                  <a:cubicBezTo>
                    <a:pt x="14383" y="768559"/>
                    <a:pt x="914972" y="213442"/>
                    <a:pt x="1248251" y="10655"/>
                  </a:cubicBezTo>
                  <a:cubicBezTo>
                    <a:pt x="1255205" y="6464"/>
                    <a:pt x="1262158" y="-3156"/>
                    <a:pt x="1270254" y="1035"/>
                  </a:cubicBezTo>
                  <a:cubicBezTo>
                    <a:pt x="1278636" y="5416"/>
                    <a:pt x="1273874" y="16370"/>
                    <a:pt x="1273969" y="24371"/>
                  </a:cubicBezTo>
                  <a:cubicBezTo>
                    <a:pt x="1274255" y="109715"/>
                    <a:pt x="1274731" y="242684"/>
                    <a:pt x="1273778" y="327933"/>
                  </a:cubicBezTo>
                  <a:cubicBezTo>
                    <a:pt x="1273588" y="348030"/>
                    <a:pt x="1278255" y="352888"/>
                    <a:pt x="1299210" y="350888"/>
                  </a:cubicBezTo>
                  <a:cubicBezTo>
                    <a:pt x="1439609" y="337458"/>
                    <a:pt x="4358069" y="76473"/>
                    <a:pt x="4490085" y="64090"/>
                  </a:cubicBezTo>
                  <a:cubicBezTo>
                    <a:pt x="4508945" y="62280"/>
                    <a:pt x="4513707" y="66376"/>
                    <a:pt x="4513707" y="85426"/>
                  </a:cubicBezTo>
                  <a:cubicBezTo>
                    <a:pt x="4513136" y="501573"/>
                    <a:pt x="4513136" y="1051166"/>
                    <a:pt x="4513707" y="1467313"/>
                  </a:cubicBezTo>
                  <a:cubicBezTo>
                    <a:pt x="4513707" y="1488649"/>
                    <a:pt x="4506373" y="1492364"/>
                    <a:pt x="4487609" y="1490650"/>
                  </a:cubicBezTo>
                  <a:cubicBezTo>
                    <a:pt x="4351782" y="1478267"/>
                    <a:pt x="1380935" y="1212234"/>
                    <a:pt x="1303782" y="1203661"/>
                  </a:cubicBezTo>
                  <a:cubicBezTo>
                    <a:pt x="1278636" y="1200899"/>
                    <a:pt x="1265206" y="1196613"/>
                    <a:pt x="1265682" y="1222711"/>
                  </a:cubicBezTo>
                  <a:cubicBezTo>
                    <a:pt x="1267397" y="1313675"/>
                    <a:pt x="1265682" y="1458550"/>
                    <a:pt x="1265682" y="1556086"/>
                  </a:cubicBezTo>
                  <a:close/>
                </a:path>
              </a:pathLst>
            </a:custGeom>
            <a:solidFill>
              <a:schemeClr val="accent4"/>
            </a:solidFill>
            <a:ln w="9525" cap="flat">
              <a:noFill/>
              <a:prstDash val="solid"/>
              <a:miter/>
            </a:ln>
          </p:spPr>
          <p:txBody>
            <a:bodyPr rtlCol="0" anchor="ctr"/>
            <a:lstStyle/>
            <a:p>
              <a:endParaRPr lang="ko-KR" altLang="en-US">
                <a:latin typeface="Times New Roman" panose="02020603050405020304" pitchFamily="18" charset="0"/>
                <a:cs typeface="Times New Roman" panose="02020603050405020304" pitchFamily="18" charset="0"/>
              </a:endParaRPr>
            </a:p>
          </p:txBody>
        </p:sp>
        <p:sp>
          <p:nvSpPr>
            <p:cNvPr id="14" name="자유형: 도형 13">
              <a:extLst>
                <a:ext uri="{FF2B5EF4-FFF2-40B4-BE49-F238E27FC236}">
                  <a16:creationId xmlns:a16="http://schemas.microsoft.com/office/drawing/2014/main" id="{47790482-26C6-46DB-8107-A6F6E3BB4436}"/>
                </a:ext>
              </a:extLst>
            </p:cNvPr>
            <p:cNvSpPr/>
            <p:nvPr/>
          </p:nvSpPr>
          <p:spPr>
            <a:xfrm>
              <a:off x="4028598" y="2830581"/>
              <a:ext cx="4226053" cy="1198207"/>
            </a:xfrm>
            <a:custGeom>
              <a:avLst/>
              <a:gdLst>
                <a:gd name="connsiteX0" fmla="*/ 984314 w 4226053"/>
                <a:gd name="connsiteY0" fmla="*/ 1198207 h 1198207"/>
                <a:gd name="connsiteX1" fmla="*/ 0 w 4226053"/>
                <a:gd name="connsiteY1" fmla="*/ 598608 h 1198207"/>
                <a:gd name="connsiteX2" fmla="*/ 36100 w 4226053"/>
                <a:gd name="connsiteY2" fmla="*/ 575463 h 1198207"/>
                <a:gd name="connsiteX3" fmla="*/ 960310 w 4226053"/>
                <a:gd name="connsiteY3" fmla="*/ 12630 h 1198207"/>
                <a:gd name="connsiteX4" fmla="*/ 980694 w 4226053"/>
                <a:gd name="connsiteY4" fmla="*/ 3677 h 1198207"/>
                <a:gd name="connsiteX5" fmla="*/ 984123 w 4226053"/>
                <a:gd name="connsiteY5" fmla="*/ 25203 h 1198207"/>
                <a:gd name="connsiteX6" fmla="*/ 983933 w 4226053"/>
                <a:gd name="connsiteY6" fmla="*/ 261900 h 1198207"/>
                <a:gd name="connsiteX7" fmla="*/ 1007459 w 4226053"/>
                <a:gd name="connsiteY7" fmla="*/ 283140 h 1198207"/>
                <a:gd name="connsiteX8" fmla="*/ 4204240 w 4226053"/>
                <a:gd name="connsiteY8" fmla="*/ 343 h 1198207"/>
                <a:gd name="connsiteX9" fmla="*/ 4226052 w 4226053"/>
                <a:gd name="connsiteY9" fmla="*/ 20060 h 1198207"/>
                <a:gd name="connsiteX10" fmla="*/ 4226052 w 4226053"/>
                <a:gd name="connsiteY10" fmla="*/ 1174395 h 1198207"/>
                <a:gd name="connsiteX11" fmla="*/ 4201954 w 4226053"/>
                <a:gd name="connsiteY11" fmla="*/ 1195921 h 1198207"/>
                <a:gd name="connsiteX12" fmla="*/ 1013174 w 4226053"/>
                <a:gd name="connsiteY12" fmla="*/ 912933 h 1198207"/>
                <a:gd name="connsiteX13" fmla="*/ 983742 w 4226053"/>
                <a:gd name="connsiteY13" fmla="*/ 939699 h 1198207"/>
                <a:gd name="connsiteX14" fmla="*/ 984314 w 4226053"/>
                <a:gd name="connsiteY14" fmla="*/ 1198207 h 119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26053" h="1198207">
                  <a:moveTo>
                    <a:pt x="984314" y="1198207"/>
                  </a:moveTo>
                  <a:cubicBezTo>
                    <a:pt x="654082" y="997039"/>
                    <a:pt x="328422" y="798633"/>
                    <a:pt x="0" y="598608"/>
                  </a:cubicBezTo>
                  <a:cubicBezTo>
                    <a:pt x="13335" y="590036"/>
                    <a:pt x="24575" y="582511"/>
                    <a:pt x="36100" y="575463"/>
                  </a:cubicBezTo>
                  <a:cubicBezTo>
                    <a:pt x="344138" y="387820"/>
                    <a:pt x="652177" y="200178"/>
                    <a:pt x="960310" y="12630"/>
                  </a:cubicBezTo>
                  <a:cubicBezTo>
                    <a:pt x="966692" y="8725"/>
                    <a:pt x="973169" y="-133"/>
                    <a:pt x="980694" y="3677"/>
                  </a:cubicBezTo>
                  <a:cubicBezTo>
                    <a:pt x="988409" y="7677"/>
                    <a:pt x="984028" y="17869"/>
                    <a:pt x="984123" y="25203"/>
                  </a:cubicBezTo>
                  <a:cubicBezTo>
                    <a:pt x="984409" y="104070"/>
                    <a:pt x="984885" y="182937"/>
                    <a:pt x="983933" y="261900"/>
                  </a:cubicBezTo>
                  <a:cubicBezTo>
                    <a:pt x="983742" y="280473"/>
                    <a:pt x="988028" y="285045"/>
                    <a:pt x="1007459" y="283140"/>
                  </a:cubicBezTo>
                  <a:cubicBezTo>
                    <a:pt x="1137285" y="270663"/>
                    <a:pt x="4082225" y="11868"/>
                    <a:pt x="4204240" y="343"/>
                  </a:cubicBezTo>
                  <a:cubicBezTo>
                    <a:pt x="4221671" y="-1276"/>
                    <a:pt x="4226148" y="2439"/>
                    <a:pt x="4226052" y="20060"/>
                  </a:cubicBezTo>
                  <a:cubicBezTo>
                    <a:pt x="4225576" y="404870"/>
                    <a:pt x="4225481" y="789680"/>
                    <a:pt x="4226052" y="1174395"/>
                  </a:cubicBezTo>
                  <a:cubicBezTo>
                    <a:pt x="4226052" y="1194111"/>
                    <a:pt x="4219290" y="1197540"/>
                    <a:pt x="4201954" y="1195921"/>
                  </a:cubicBezTo>
                  <a:cubicBezTo>
                    <a:pt x="4076414" y="1184491"/>
                    <a:pt x="1084421" y="920839"/>
                    <a:pt x="1013174" y="912933"/>
                  </a:cubicBezTo>
                  <a:cubicBezTo>
                    <a:pt x="989933" y="910362"/>
                    <a:pt x="983266" y="915600"/>
                    <a:pt x="983742" y="939699"/>
                  </a:cubicBezTo>
                  <a:cubicBezTo>
                    <a:pt x="985266" y="1023900"/>
                    <a:pt x="984314" y="1108005"/>
                    <a:pt x="984314" y="1198207"/>
                  </a:cubicBezTo>
                  <a:close/>
                </a:path>
              </a:pathLst>
            </a:custGeom>
            <a:solidFill>
              <a:schemeClr val="accent4">
                <a:lumMod val="20000"/>
                <a:lumOff val="80000"/>
              </a:schemeClr>
            </a:solidFill>
            <a:ln w="9525" cap="flat">
              <a:noFill/>
              <a:prstDash val="solid"/>
              <a:miter/>
            </a:ln>
          </p:spPr>
          <p:txBody>
            <a:bodyPr rtlCol="0" anchor="ctr"/>
            <a:lstStyle/>
            <a:p>
              <a:endParaRPr lang="ko-KR" altLang="en-US">
                <a:latin typeface="Times New Roman" panose="02020603050405020304" pitchFamily="18" charset="0"/>
                <a:cs typeface="Times New Roman" panose="02020603050405020304" pitchFamily="18" charset="0"/>
              </a:endParaRPr>
            </a:p>
          </p:txBody>
        </p:sp>
      </p:grpSp>
      <p:grpSp>
        <p:nvGrpSpPr>
          <p:cNvPr id="15" name="그룹 14">
            <a:extLst>
              <a:ext uri="{FF2B5EF4-FFF2-40B4-BE49-F238E27FC236}">
                <a16:creationId xmlns:a16="http://schemas.microsoft.com/office/drawing/2014/main" id="{A5200AE6-69FA-40CF-87A9-E4952CC8E995}"/>
              </a:ext>
            </a:extLst>
          </p:cNvPr>
          <p:cNvGrpSpPr/>
          <p:nvPr/>
        </p:nvGrpSpPr>
        <p:grpSpPr>
          <a:xfrm flipH="1">
            <a:off x="5265259" y="3912812"/>
            <a:ext cx="2829952" cy="975617"/>
            <a:chOff x="3838575" y="2652725"/>
            <a:chExt cx="4513707" cy="1556086"/>
          </a:xfrm>
        </p:grpSpPr>
        <p:sp>
          <p:nvSpPr>
            <p:cNvPr id="16" name="자유형: 도형 15">
              <a:extLst>
                <a:ext uri="{FF2B5EF4-FFF2-40B4-BE49-F238E27FC236}">
                  <a16:creationId xmlns:a16="http://schemas.microsoft.com/office/drawing/2014/main" id="{2547E6FB-F8E1-426A-8293-A14F586B8695}"/>
                </a:ext>
              </a:extLst>
            </p:cNvPr>
            <p:cNvSpPr/>
            <p:nvPr/>
          </p:nvSpPr>
          <p:spPr>
            <a:xfrm>
              <a:off x="3838575" y="2652725"/>
              <a:ext cx="4513707" cy="1556086"/>
            </a:xfrm>
            <a:custGeom>
              <a:avLst/>
              <a:gdLst>
                <a:gd name="connsiteX0" fmla="*/ 1265682 w 4513707"/>
                <a:gd name="connsiteY0" fmla="*/ 1556086 h 1556086"/>
                <a:gd name="connsiteX1" fmla="*/ 0 w 4513707"/>
                <a:gd name="connsiteY1" fmla="*/ 777799 h 1556086"/>
                <a:gd name="connsiteX2" fmla="*/ 1248251 w 4513707"/>
                <a:gd name="connsiteY2" fmla="*/ 10655 h 1556086"/>
                <a:gd name="connsiteX3" fmla="*/ 1270254 w 4513707"/>
                <a:gd name="connsiteY3" fmla="*/ 1035 h 1556086"/>
                <a:gd name="connsiteX4" fmla="*/ 1273969 w 4513707"/>
                <a:gd name="connsiteY4" fmla="*/ 24371 h 1556086"/>
                <a:gd name="connsiteX5" fmla="*/ 1273778 w 4513707"/>
                <a:gd name="connsiteY5" fmla="*/ 327933 h 1556086"/>
                <a:gd name="connsiteX6" fmla="*/ 1299210 w 4513707"/>
                <a:gd name="connsiteY6" fmla="*/ 350888 h 1556086"/>
                <a:gd name="connsiteX7" fmla="*/ 4490085 w 4513707"/>
                <a:gd name="connsiteY7" fmla="*/ 64090 h 1556086"/>
                <a:gd name="connsiteX8" fmla="*/ 4513707 w 4513707"/>
                <a:gd name="connsiteY8" fmla="*/ 85426 h 1556086"/>
                <a:gd name="connsiteX9" fmla="*/ 4513707 w 4513707"/>
                <a:gd name="connsiteY9" fmla="*/ 1467313 h 1556086"/>
                <a:gd name="connsiteX10" fmla="*/ 4487609 w 4513707"/>
                <a:gd name="connsiteY10" fmla="*/ 1490650 h 1556086"/>
                <a:gd name="connsiteX11" fmla="*/ 1303782 w 4513707"/>
                <a:gd name="connsiteY11" fmla="*/ 1203661 h 1556086"/>
                <a:gd name="connsiteX12" fmla="*/ 1265682 w 4513707"/>
                <a:gd name="connsiteY12" fmla="*/ 1222711 h 1556086"/>
                <a:gd name="connsiteX13" fmla="*/ 1265682 w 4513707"/>
                <a:gd name="connsiteY13" fmla="*/ 1556086 h 155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13707" h="1556086">
                  <a:moveTo>
                    <a:pt x="1265682" y="1556086"/>
                  </a:moveTo>
                  <a:cubicBezTo>
                    <a:pt x="908495" y="1338535"/>
                    <a:pt x="355187" y="994111"/>
                    <a:pt x="0" y="777799"/>
                  </a:cubicBezTo>
                  <a:cubicBezTo>
                    <a:pt x="14383" y="768559"/>
                    <a:pt x="914972" y="213442"/>
                    <a:pt x="1248251" y="10655"/>
                  </a:cubicBezTo>
                  <a:cubicBezTo>
                    <a:pt x="1255205" y="6464"/>
                    <a:pt x="1262158" y="-3156"/>
                    <a:pt x="1270254" y="1035"/>
                  </a:cubicBezTo>
                  <a:cubicBezTo>
                    <a:pt x="1278636" y="5416"/>
                    <a:pt x="1273874" y="16370"/>
                    <a:pt x="1273969" y="24371"/>
                  </a:cubicBezTo>
                  <a:cubicBezTo>
                    <a:pt x="1274255" y="109715"/>
                    <a:pt x="1274731" y="242684"/>
                    <a:pt x="1273778" y="327933"/>
                  </a:cubicBezTo>
                  <a:cubicBezTo>
                    <a:pt x="1273588" y="348030"/>
                    <a:pt x="1278255" y="352888"/>
                    <a:pt x="1299210" y="350888"/>
                  </a:cubicBezTo>
                  <a:cubicBezTo>
                    <a:pt x="1439609" y="337458"/>
                    <a:pt x="4358069" y="76473"/>
                    <a:pt x="4490085" y="64090"/>
                  </a:cubicBezTo>
                  <a:cubicBezTo>
                    <a:pt x="4508945" y="62280"/>
                    <a:pt x="4513707" y="66376"/>
                    <a:pt x="4513707" y="85426"/>
                  </a:cubicBezTo>
                  <a:cubicBezTo>
                    <a:pt x="4513136" y="501573"/>
                    <a:pt x="4513136" y="1051166"/>
                    <a:pt x="4513707" y="1467313"/>
                  </a:cubicBezTo>
                  <a:cubicBezTo>
                    <a:pt x="4513707" y="1488649"/>
                    <a:pt x="4506373" y="1492364"/>
                    <a:pt x="4487609" y="1490650"/>
                  </a:cubicBezTo>
                  <a:cubicBezTo>
                    <a:pt x="4351782" y="1478267"/>
                    <a:pt x="1380935" y="1212234"/>
                    <a:pt x="1303782" y="1203661"/>
                  </a:cubicBezTo>
                  <a:cubicBezTo>
                    <a:pt x="1278636" y="1200899"/>
                    <a:pt x="1265206" y="1196613"/>
                    <a:pt x="1265682" y="1222711"/>
                  </a:cubicBezTo>
                  <a:cubicBezTo>
                    <a:pt x="1267397" y="1313675"/>
                    <a:pt x="1265682" y="1458550"/>
                    <a:pt x="1265682" y="1556086"/>
                  </a:cubicBezTo>
                  <a:close/>
                </a:path>
              </a:pathLst>
            </a:custGeom>
            <a:solidFill>
              <a:schemeClr val="accent3"/>
            </a:solidFill>
            <a:ln w="9525" cap="flat">
              <a:noFill/>
              <a:prstDash val="solid"/>
              <a:miter/>
            </a:ln>
          </p:spPr>
          <p:txBody>
            <a:bodyPr rtlCol="0" anchor="ctr"/>
            <a:lstStyle/>
            <a:p>
              <a:endParaRPr lang="ko-KR" altLang="en-US">
                <a:latin typeface="Times New Roman" panose="02020603050405020304" pitchFamily="18" charset="0"/>
                <a:cs typeface="Times New Roman" panose="02020603050405020304" pitchFamily="18" charset="0"/>
              </a:endParaRPr>
            </a:p>
          </p:txBody>
        </p:sp>
        <p:sp>
          <p:nvSpPr>
            <p:cNvPr id="17" name="자유형: 도형 16">
              <a:extLst>
                <a:ext uri="{FF2B5EF4-FFF2-40B4-BE49-F238E27FC236}">
                  <a16:creationId xmlns:a16="http://schemas.microsoft.com/office/drawing/2014/main" id="{E8918C27-5DDB-4C44-AB99-D8109A94C36F}"/>
                </a:ext>
              </a:extLst>
            </p:cNvPr>
            <p:cNvSpPr/>
            <p:nvPr/>
          </p:nvSpPr>
          <p:spPr>
            <a:xfrm>
              <a:off x="4028598" y="2830581"/>
              <a:ext cx="4226053" cy="1198207"/>
            </a:xfrm>
            <a:custGeom>
              <a:avLst/>
              <a:gdLst>
                <a:gd name="connsiteX0" fmla="*/ 984314 w 4226053"/>
                <a:gd name="connsiteY0" fmla="*/ 1198207 h 1198207"/>
                <a:gd name="connsiteX1" fmla="*/ 0 w 4226053"/>
                <a:gd name="connsiteY1" fmla="*/ 598608 h 1198207"/>
                <a:gd name="connsiteX2" fmla="*/ 36100 w 4226053"/>
                <a:gd name="connsiteY2" fmla="*/ 575463 h 1198207"/>
                <a:gd name="connsiteX3" fmla="*/ 960310 w 4226053"/>
                <a:gd name="connsiteY3" fmla="*/ 12630 h 1198207"/>
                <a:gd name="connsiteX4" fmla="*/ 980694 w 4226053"/>
                <a:gd name="connsiteY4" fmla="*/ 3677 h 1198207"/>
                <a:gd name="connsiteX5" fmla="*/ 984123 w 4226053"/>
                <a:gd name="connsiteY5" fmla="*/ 25203 h 1198207"/>
                <a:gd name="connsiteX6" fmla="*/ 983933 w 4226053"/>
                <a:gd name="connsiteY6" fmla="*/ 261900 h 1198207"/>
                <a:gd name="connsiteX7" fmla="*/ 1007459 w 4226053"/>
                <a:gd name="connsiteY7" fmla="*/ 283140 h 1198207"/>
                <a:gd name="connsiteX8" fmla="*/ 4204240 w 4226053"/>
                <a:gd name="connsiteY8" fmla="*/ 343 h 1198207"/>
                <a:gd name="connsiteX9" fmla="*/ 4226052 w 4226053"/>
                <a:gd name="connsiteY9" fmla="*/ 20060 h 1198207"/>
                <a:gd name="connsiteX10" fmla="*/ 4226052 w 4226053"/>
                <a:gd name="connsiteY10" fmla="*/ 1174395 h 1198207"/>
                <a:gd name="connsiteX11" fmla="*/ 4201954 w 4226053"/>
                <a:gd name="connsiteY11" fmla="*/ 1195921 h 1198207"/>
                <a:gd name="connsiteX12" fmla="*/ 1013174 w 4226053"/>
                <a:gd name="connsiteY12" fmla="*/ 912933 h 1198207"/>
                <a:gd name="connsiteX13" fmla="*/ 983742 w 4226053"/>
                <a:gd name="connsiteY13" fmla="*/ 939699 h 1198207"/>
                <a:gd name="connsiteX14" fmla="*/ 984314 w 4226053"/>
                <a:gd name="connsiteY14" fmla="*/ 1198207 h 119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26053" h="1198207">
                  <a:moveTo>
                    <a:pt x="984314" y="1198207"/>
                  </a:moveTo>
                  <a:cubicBezTo>
                    <a:pt x="654082" y="997039"/>
                    <a:pt x="328422" y="798633"/>
                    <a:pt x="0" y="598608"/>
                  </a:cubicBezTo>
                  <a:cubicBezTo>
                    <a:pt x="13335" y="590036"/>
                    <a:pt x="24575" y="582511"/>
                    <a:pt x="36100" y="575463"/>
                  </a:cubicBezTo>
                  <a:cubicBezTo>
                    <a:pt x="344138" y="387820"/>
                    <a:pt x="652177" y="200178"/>
                    <a:pt x="960310" y="12630"/>
                  </a:cubicBezTo>
                  <a:cubicBezTo>
                    <a:pt x="966692" y="8725"/>
                    <a:pt x="973169" y="-133"/>
                    <a:pt x="980694" y="3677"/>
                  </a:cubicBezTo>
                  <a:cubicBezTo>
                    <a:pt x="988409" y="7677"/>
                    <a:pt x="984028" y="17869"/>
                    <a:pt x="984123" y="25203"/>
                  </a:cubicBezTo>
                  <a:cubicBezTo>
                    <a:pt x="984409" y="104070"/>
                    <a:pt x="984885" y="182937"/>
                    <a:pt x="983933" y="261900"/>
                  </a:cubicBezTo>
                  <a:cubicBezTo>
                    <a:pt x="983742" y="280473"/>
                    <a:pt x="988028" y="285045"/>
                    <a:pt x="1007459" y="283140"/>
                  </a:cubicBezTo>
                  <a:cubicBezTo>
                    <a:pt x="1137285" y="270663"/>
                    <a:pt x="4082225" y="11868"/>
                    <a:pt x="4204240" y="343"/>
                  </a:cubicBezTo>
                  <a:cubicBezTo>
                    <a:pt x="4221671" y="-1276"/>
                    <a:pt x="4226148" y="2439"/>
                    <a:pt x="4226052" y="20060"/>
                  </a:cubicBezTo>
                  <a:cubicBezTo>
                    <a:pt x="4225576" y="404870"/>
                    <a:pt x="4225481" y="789680"/>
                    <a:pt x="4226052" y="1174395"/>
                  </a:cubicBezTo>
                  <a:cubicBezTo>
                    <a:pt x="4226052" y="1194111"/>
                    <a:pt x="4219290" y="1197540"/>
                    <a:pt x="4201954" y="1195921"/>
                  </a:cubicBezTo>
                  <a:cubicBezTo>
                    <a:pt x="4076414" y="1184491"/>
                    <a:pt x="1084421" y="920839"/>
                    <a:pt x="1013174" y="912933"/>
                  </a:cubicBezTo>
                  <a:cubicBezTo>
                    <a:pt x="989933" y="910362"/>
                    <a:pt x="983266" y="915600"/>
                    <a:pt x="983742" y="939699"/>
                  </a:cubicBezTo>
                  <a:cubicBezTo>
                    <a:pt x="985266" y="1023900"/>
                    <a:pt x="984314" y="1108005"/>
                    <a:pt x="984314" y="1198207"/>
                  </a:cubicBezTo>
                  <a:close/>
                </a:path>
              </a:pathLst>
            </a:custGeom>
            <a:solidFill>
              <a:schemeClr val="accent3">
                <a:lumMod val="20000"/>
                <a:lumOff val="80000"/>
              </a:schemeClr>
            </a:solidFill>
            <a:ln w="9525" cap="flat">
              <a:noFill/>
              <a:prstDash val="solid"/>
              <a:miter/>
            </a:ln>
          </p:spPr>
          <p:txBody>
            <a:bodyPr rtlCol="0" anchor="ctr"/>
            <a:lstStyle/>
            <a:p>
              <a:endParaRPr lang="ko-KR" altLang="en-US">
                <a:latin typeface="Times New Roman" panose="02020603050405020304" pitchFamily="18" charset="0"/>
                <a:cs typeface="Times New Roman" panose="02020603050405020304" pitchFamily="18" charset="0"/>
              </a:endParaRPr>
            </a:p>
          </p:txBody>
        </p:sp>
      </p:grpSp>
      <p:sp>
        <p:nvSpPr>
          <p:cNvPr id="22" name="TextBox 21">
            <a:extLst>
              <a:ext uri="{FF2B5EF4-FFF2-40B4-BE49-F238E27FC236}">
                <a16:creationId xmlns:a16="http://schemas.microsoft.com/office/drawing/2014/main" id="{BE5ABE93-A995-4F9D-A830-EF30E1F6A10B}"/>
              </a:ext>
            </a:extLst>
          </p:cNvPr>
          <p:cNvSpPr txBox="1"/>
          <p:nvPr/>
        </p:nvSpPr>
        <p:spPr>
          <a:xfrm>
            <a:off x="5265258" y="2126896"/>
            <a:ext cx="1953411" cy="584775"/>
          </a:xfrm>
          <a:prstGeom prst="rect">
            <a:avLst/>
          </a:prstGeom>
          <a:noFill/>
        </p:spPr>
        <p:txBody>
          <a:bodyPr wrap="square" rtlCol="0">
            <a:spAutoFit/>
          </a:bodyPr>
          <a:lstStyle/>
          <a:p>
            <a:pPr algn="ct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Sự</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tương</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tác</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với</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khách</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hàng</a:t>
            </a:r>
            <a:endParaRPr lang="ko-KR" alt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572C820C-FE2E-40A5-96A3-91DDBC090CB5}"/>
              </a:ext>
            </a:extLst>
          </p:cNvPr>
          <p:cNvSpPr txBox="1"/>
          <p:nvPr/>
        </p:nvSpPr>
        <p:spPr>
          <a:xfrm>
            <a:off x="5326470" y="4215954"/>
            <a:ext cx="1953411" cy="369332"/>
          </a:xfrm>
          <a:prstGeom prst="rect">
            <a:avLst/>
          </a:prstGeom>
          <a:noFill/>
        </p:spPr>
        <p:txBody>
          <a:bodyPr wrap="square" rtlCol="0">
            <a:spAutoFit/>
          </a:bodyPr>
          <a:lstStyle/>
          <a:p>
            <a:pPr algn="ct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Trang admin</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EBF0FC72-94C7-47C4-A538-9868D174F9B5}"/>
              </a:ext>
            </a:extLst>
          </p:cNvPr>
          <p:cNvSpPr txBox="1"/>
          <p:nvPr/>
        </p:nvSpPr>
        <p:spPr>
          <a:xfrm>
            <a:off x="5092468" y="3088125"/>
            <a:ext cx="1953411" cy="657488"/>
          </a:xfrm>
          <a:prstGeom prst="rect">
            <a:avLst/>
          </a:prstGeom>
          <a:noFill/>
        </p:spPr>
        <p:txBody>
          <a:bodyPr wrap="square" rtlCol="0">
            <a:spAutoFit/>
          </a:bodyPr>
          <a:lstStyle/>
          <a:p>
            <a:pPr marL="0" marR="0" lvl="0" indent="0" algn="l" rtl="0">
              <a:lnSpc>
                <a:spcPct val="120000"/>
              </a:lnSpc>
              <a:spcBef>
                <a:spcPts val="0"/>
              </a:spcBef>
              <a:spcAft>
                <a:spcPts val="0"/>
              </a:spcAft>
              <a:buClr>
                <a:srgbClr val="000000"/>
              </a:buClr>
              <a:buSzPts val="1800"/>
              <a:buFont typeface="Arial"/>
              <a:buNone/>
            </a:pPr>
            <a:r>
              <a:rPr lang="vi-VN" sz="1600" b="1" i="0" u="none" strike="noStrike" cap="none" dirty="0">
                <a:solidFill>
                  <a:srgbClr val="262626"/>
                </a:solidFill>
                <a:latin typeface="Times New Roman" panose="02020603050405020304" pitchFamily="18" charset="0"/>
                <a:ea typeface="Calibri"/>
                <a:cs typeface="Times New Roman" panose="02020603050405020304" pitchFamily="18" charset="0"/>
                <a:sym typeface="Calibri"/>
              </a:rPr>
              <a:t>Mua hàng, quản lý, theo dõi đơn hàng</a:t>
            </a:r>
            <a:endParaRPr lang="vi-VN"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25" name="TextBox 24">
            <a:extLst>
              <a:ext uri="{FF2B5EF4-FFF2-40B4-BE49-F238E27FC236}">
                <a16:creationId xmlns:a16="http://schemas.microsoft.com/office/drawing/2014/main" id="{8426B9B9-C64D-4927-8870-4D5CF8669B1C}"/>
              </a:ext>
            </a:extLst>
          </p:cNvPr>
          <p:cNvSpPr txBox="1"/>
          <p:nvPr/>
        </p:nvSpPr>
        <p:spPr>
          <a:xfrm>
            <a:off x="4912118" y="5205707"/>
            <a:ext cx="1953411" cy="369332"/>
          </a:xfrm>
          <a:prstGeom prst="rect">
            <a:avLst/>
          </a:prstGeom>
          <a:noFill/>
        </p:spPr>
        <p:txBody>
          <a:bodyPr wrap="square" rtlCol="0">
            <a:spAutoFit/>
          </a:bodyPr>
          <a:lstStyle/>
          <a:p>
            <a:pPr algn="ct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Mở</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rộng</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18" name="Group 18">
            <a:extLst>
              <a:ext uri="{FF2B5EF4-FFF2-40B4-BE49-F238E27FC236}">
                <a16:creationId xmlns:a16="http://schemas.microsoft.com/office/drawing/2014/main" id="{8E31BC1D-7412-4E4D-944B-31D7FDB809BB}"/>
              </a:ext>
            </a:extLst>
          </p:cNvPr>
          <p:cNvGrpSpPr/>
          <p:nvPr/>
        </p:nvGrpSpPr>
        <p:grpSpPr>
          <a:xfrm>
            <a:off x="8447392" y="1312684"/>
            <a:ext cx="3086365" cy="1805347"/>
            <a:chOff x="2551704" y="4122066"/>
            <a:chExt cx="2357003" cy="1391200"/>
          </a:xfrm>
        </p:grpSpPr>
        <p:sp>
          <p:nvSpPr>
            <p:cNvPr id="19" name="TextBox 18">
              <a:extLst>
                <a:ext uri="{FF2B5EF4-FFF2-40B4-BE49-F238E27FC236}">
                  <a16:creationId xmlns:a16="http://schemas.microsoft.com/office/drawing/2014/main" id="{17DAFC0A-3629-491B-A93C-A072CA3FF731}"/>
                </a:ext>
              </a:extLst>
            </p:cNvPr>
            <p:cNvSpPr txBox="1"/>
            <p:nvPr/>
          </p:nvSpPr>
          <p:spPr>
            <a:xfrm>
              <a:off x="2551706" y="4560313"/>
              <a:ext cx="2357001" cy="952953"/>
            </a:xfrm>
            <a:prstGeom prst="rect">
              <a:avLst/>
            </a:prstGeom>
            <a:noFill/>
          </p:spPr>
          <p:txBody>
            <a:bodyPr wrap="square" rtlCol="0">
              <a:spAutoFit/>
            </a:bodyPr>
            <a:lstStyle/>
            <a:p>
              <a:pPr marL="0" marR="0" lvl="0" indent="0" algn="just" rtl="0">
                <a:lnSpc>
                  <a:spcPct val="120000"/>
                </a:lnSpc>
                <a:spcBef>
                  <a:spcPts val="0"/>
                </a:spcBef>
                <a:spcAft>
                  <a:spcPts val="0"/>
                </a:spcAft>
                <a:buClr>
                  <a:srgbClr val="000000"/>
                </a:buClr>
                <a:buSzPts val="1600"/>
                <a:buFont typeface="Arial"/>
                <a:buNone/>
              </a:pP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Tìm</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kiếm</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sản</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phẫm</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dễ</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dàng</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với</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tính</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năng</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tìm</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kiếm</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lọc</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theo</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yêu</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cầu</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của</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khách</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hàng</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a:t>
              </a:r>
              <a:endPar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21" name="TextBox 20">
              <a:extLst>
                <a:ext uri="{FF2B5EF4-FFF2-40B4-BE49-F238E27FC236}">
                  <a16:creationId xmlns:a16="http://schemas.microsoft.com/office/drawing/2014/main" id="{3846C54B-B205-430E-A88B-1E1F6335A2A1}"/>
                </a:ext>
              </a:extLst>
            </p:cNvPr>
            <p:cNvSpPr txBox="1"/>
            <p:nvPr/>
          </p:nvSpPr>
          <p:spPr>
            <a:xfrm>
              <a:off x="2551704" y="4122066"/>
              <a:ext cx="2357002" cy="506660"/>
            </a:xfrm>
            <a:prstGeom prst="rect">
              <a:avLst/>
            </a:prstGeom>
            <a:noFill/>
          </p:spPr>
          <p:txBody>
            <a:bodyPr wrap="square" rtlCol="0">
              <a:spAutoFit/>
            </a:bodyPr>
            <a:lstStyle/>
            <a:p>
              <a:pPr marL="0" marR="0" lvl="0" indent="0" algn="just" rtl="0">
                <a:lnSpc>
                  <a:spcPct val="120000"/>
                </a:lnSpc>
                <a:spcBef>
                  <a:spcPts val="0"/>
                </a:spcBef>
                <a:spcAft>
                  <a:spcPts val="0"/>
                </a:spcAft>
                <a:buClr>
                  <a:srgbClr val="000000"/>
                </a:buClr>
                <a:buSzPts val="1600"/>
                <a:buFont typeface="Arial"/>
                <a:buNone/>
              </a:pP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Giao </a:t>
              </a:r>
              <a:r>
                <a:rPr lang="en-US" sz="1600" b="0" i="0" u="none" strike="noStrike" cap="none" dirty="0" err="1">
                  <a:solidFill>
                    <a:schemeClr val="dk1"/>
                  </a:solidFill>
                  <a:latin typeface="Times New Roman" panose="02020603050405020304" pitchFamily="18" charset="0"/>
                  <a:ea typeface="Arial"/>
                  <a:cs typeface="Times New Roman" panose="02020603050405020304" pitchFamily="18" charset="0"/>
                  <a:sym typeface="Arial"/>
                </a:rPr>
                <a:t>diện</a:t>
              </a: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ea typeface="Arial"/>
                  <a:cs typeface="Times New Roman" panose="02020603050405020304" pitchFamily="18" charset="0"/>
                  <a:sym typeface="Arial"/>
                </a:rPr>
                <a:t>linh</a:t>
              </a: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ea typeface="Arial"/>
                  <a:cs typeface="Times New Roman" panose="02020603050405020304" pitchFamily="18" charset="0"/>
                  <a:sym typeface="Arial"/>
                </a:rPr>
                <a:t>động</a:t>
              </a: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ea typeface="Arial"/>
                  <a:cs typeface="Times New Roman" panose="02020603050405020304" pitchFamily="18" charset="0"/>
                  <a:sym typeface="Arial"/>
                </a:rPr>
                <a:t>mang</a:t>
              </a: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ea typeface="Arial"/>
                  <a:cs typeface="Times New Roman" panose="02020603050405020304" pitchFamily="18" charset="0"/>
                  <a:sym typeface="Arial"/>
                </a:rPr>
                <a:t>đến</a:t>
              </a: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ea typeface="Arial"/>
                  <a:cs typeface="Times New Roman" panose="02020603050405020304" pitchFamily="18" charset="0"/>
                  <a:sym typeface="Arial"/>
                </a:rPr>
                <a:t>trải</a:t>
              </a: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ea typeface="Arial"/>
                  <a:cs typeface="Times New Roman" panose="02020603050405020304" pitchFamily="18" charset="0"/>
                  <a:sym typeface="Arial"/>
                </a:rPr>
                <a:t>nghiệm</a:t>
              </a: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ea typeface="Arial"/>
                  <a:cs typeface="Times New Roman" panose="02020603050405020304" pitchFamily="18" charset="0"/>
                  <a:sym typeface="Arial"/>
                </a:rPr>
                <a:t>tốt</a:t>
              </a: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ea typeface="Arial"/>
                  <a:cs typeface="Times New Roman" panose="02020603050405020304" pitchFamily="18" charset="0"/>
                  <a:sym typeface="Arial"/>
                </a:rPr>
                <a:t>cho</a:t>
              </a: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ea typeface="Arial"/>
                  <a:cs typeface="Times New Roman" panose="02020603050405020304" pitchFamily="18" charset="0"/>
                  <a:sym typeface="Arial"/>
                </a:rPr>
                <a:t>người</a:t>
              </a: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ea typeface="Arial"/>
                  <a:cs typeface="Times New Roman" panose="02020603050405020304" pitchFamily="18" charset="0"/>
                  <a:sym typeface="Arial"/>
                </a:rPr>
                <a:t>d</a:t>
              </a:r>
              <a:r>
                <a:rPr lang="en-US" sz="1600" dirty="0" err="1">
                  <a:solidFill>
                    <a:schemeClr val="dk1"/>
                  </a:solidFill>
                  <a:latin typeface="Times New Roman" panose="02020603050405020304" pitchFamily="18" charset="0"/>
                  <a:ea typeface="Arial"/>
                  <a:cs typeface="Times New Roman" panose="02020603050405020304" pitchFamily="18" charset="0"/>
                  <a:sym typeface="Arial"/>
                </a:rPr>
                <a:t>ù</a:t>
              </a:r>
              <a:r>
                <a:rPr lang="en-US" sz="1600" b="0" i="0" u="none" strike="noStrike" cap="none" dirty="0" err="1">
                  <a:solidFill>
                    <a:schemeClr val="dk1"/>
                  </a:solidFill>
                  <a:latin typeface="Times New Roman" panose="02020603050405020304" pitchFamily="18" charset="0"/>
                  <a:ea typeface="Arial"/>
                  <a:cs typeface="Times New Roman" panose="02020603050405020304" pitchFamily="18" charset="0"/>
                  <a:sym typeface="Arial"/>
                </a:rPr>
                <a:t>ng</a:t>
              </a: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a:t>
              </a:r>
            </a:p>
          </p:txBody>
        </p:sp>
      </p:grpSp>
      <p:sp>
        <p:nvSpPr>
          <p:cNvPr id="27" name="TextBox 26">
            <a:extLst>
              <a:ext uri="{FF2B5EF4-FFF2-40B4-BE49-F238E27FC236}">
                <a16:creationId xmlns:a16="http://schemas.microsoft.com/office/drawing/2014/main" id="{954FF312-5F4C-48DD-9848-273263E59CA8}"/>
              </a:ext>
            </a:extLst>
          </p:cNvPr>
          <p:cNvSpPr txBox="1"/>
          <p:nvPr/>
        </p:nvSpPr>
        <p:spPr>
          <a:xfrm>
            <a:off x="8447395" y="3798879"/>
            <a:ext cx="3086362" cy="1667023"/>
          </a:xfrm>
          <a:prstGeom prst="rect">
            <a:avLst/>
          </a:prstGeom>
          <a:noFill/>
        </p:spPr>
        <p:txBody>
          <a:bodyPr wrap="square" rtlCol="0">
            <a:spAutoFit/>
          </a:bodyPr>
          <a:lstStyle/>
          <a:p>
            <a:pPr marL="0" marR="0" lvl="0" indent="0" algn="just" rtl="0">
              <a:lnSpc>
                <a:spcPct val="120000"/>
              </a:lnSpc>
              <a:spcBef>
                <a:spcPts val="0"/>
              </a:spcBef>
              <a:spcAft>
                <a:spcPts val="0"/>
              </a:spcAft>
              <a:buClr>
                <a:srgbClr val="000000"/>
              </a:buClr>
              <a:buSzPts val="1600"/>
              <a:buFont typeface="Arial"/>
              <a:buNone/>
            </a:pPr>
            <a:r>
              <a:rPr lang="vi-VN"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Các chức năng quản lý: Thống kê</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thu</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nhập</a:t>
            </a:r>
            <a:r>
              <a:rPr lang="vi-VN"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Sản phẩm,</a:t>
            </a:r>
            <a:r>
              <a:rPr lang="en-US" sz="1600" dirty="0">
                <a:solidFill>
                  <a:srgbClr val="404040"/>
                </a:solidFill>
                <a:latin typeface="Times New Roman" panose="02020603050405020304" pitchFamily="18" charset="0"/>
                <a:ea typeface="Calibri"/>
                <a:cs typeface="Times New Roman" panose="02020603050405020304" pitchFamily="18" charset="0"/>
                <a:sym typeface="Calibri"/>
              </a:rPr>
              <a:t> Danh </a:t>
            </a:r>
            <a:r>
              <a:rPr lang="en-US" sz="1600" dirty="0" err="1">
                <a:solidFill>
                  <a:srgbClr val="404040"/>
                </a:solidFill>
                <a:latin typeface="Times New Roman" panose="02020603050405020304" pitchFamily="18" charset="0"/>
                <a:ea typeface="Calibri"/>
                <a:cs typeface="Times New Roman" panose="02020603050405020304" pitchFamily="18" charset="0"/>
                <a:sym typeface="Calibri"/>
              </a:rPr>
              <a:t>mục</a:t>
            </a:r>
            <a:r>
              <a:rPr lang="en-US" sz="1600"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dirty="0" err="1">
                <a:solidFill>
                  <a:srgbClr val="404040"/>
                </a:solidFill>
                <a:latin typeface="Times New Roman" panose="02020603050405020304" pitchFamily="18" charset="0"/>
                <a:ea typeface="Calibri"/>
                <a:cs typeface="Times New Roman" panose="02020603050405020304" pitchFamily="18" charset="0"/>
                <a:sym typeface="Calibri"/>
              </a:rPr>
              <a:t>quản</a:t>
            </a:r>
            <a:r>
              <a:rPr lang="en-US" sz="1600"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dirty="0" err="1">
                <a:solidFill>
                  <a:srgbClr val="404040"/>
                </a:solidFill>
                <a:latin typeface="Times New Roman" panose="02020603050405020304" pitchFamily="18" charset="0"/>
                <a:ea typeface="Calibri"/>
                <a:cs typeface="Times New Roman" panose="02020603050405020304" pitchFamily="18" charset="0"/>
                <a:sym typeface="Calibri"/>
              </a:rPr>
              <a:t>lí</a:t>
            </a:r>
            <a:r>
              <a:rPr lang="en-US" sz="1600"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dirty="0" err="1">
                <a:solidFill>
                  <a:srgbClr val="404040"/>
                </a:solidFill>
                <a:latin typeface="Times New Roman" panose="02020603050405020304" pitchFamily="18" charset="0"/>
                <a:ea typeface="Calibri"/>
                <a:cs typeface="Times New Roman" panose="02020603050405020304" pitchFamily="18" charset="0"/>
                <a:sym typeface="Calibri"/>
              </a:rPr>
              <a:t>tài</a:t>
            </a:r>
            <a:r>
              <a:rPr lang="en-US" sz="1600"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dirty="0" err="1">
                <a:solidFill>
                  <a:srgbClr val="404040"/>
                </a:solidFill>
                <a:latin typeface="Times New Roman" panose="02020603050405020304" pitchFamily="18" charset="0"/>
                <a:ea typeface="Calibri"/>
                <a:cs typeface="Times New Roman" panose="02020603050405020304" pitchFamily="18" charset="0"/>
                <a:sym typeface="Calibri"/>
              </a:rPr>
              <a:t>khoản</a:t>
            </a:r>
            <a:r>
              <a:rPr lang="en-US" sz="1600" dirty="0">
                <a:solidFill>
                  <a:srgbClr val="404040"/>
                </a:solidFill>
                <a:latin typeface="Times New Roman" panose="02020603050405020304" pitchFamily="18" charset="0"/>
                <a:ea typeface="Calibri"/>
                <a:cs typeface="Times New Roman" panose="02020603050405020304" pitchFamily="18" charset="0"/>
                <a:sym typeface="Calibri"/>
              </a:rPr>
              <a:t>, t</a:t>
            </a:r>
            <a:r>
              <a:rPr lang="vi-VN"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in tức, </a:t>
            </a:r>
            <a:r>
              <a:rPr lang="en-US" sz="1600" dirty="0">
                <a:solidFill>
                  <a:srgbClr val="404040"/>
                </a:solidFill>
                <a:latin typeface="Times New Roman" panose="02020603050405020304" pitchFamily="18" charset="0"/>
                <a:ea typeface="Calibri"/>
                <a:cs typeface="Times New Roman" panose="02020603050405020304" pitchFamily="18" charset="0"/>
                <a:sym typeface="Calibri"/>
              </a:rPr>
              <a:t>đ</a:t>
            </a:r>
            <a:r>
              <a:rPr lang="vi-VN"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ơn hàng, …</a:t>
            </a:r>
            <a:endParaRPr lang="vi-VN"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0" name="TextBox 29">
            <a:extLst>
              <a:ext uri="{FF2B5EF4-FFF2-40B4-BE49-F238E27FC236}">
                <a16:creationId xmlns:a16="http://schemas.microsoft.com/office/drawing/2014/main" id="{11DCC654-D24B-4D14-8AB0-F2861F88D589}"/>
              </a:ext>
            </a:extLst>
          </p:cNvPr>
          <p:cNvSpPr txBox="1"/>
          <p:nvPr/>
        </p:nvSpPr>
        <p:spPr>
          <a:xfrm>
            <a:off x="810940" y="3091821"/>
            <a:ext cx="3086362" cy="338554"/>
          </a:xfrm>
          <a:prstGeom prst="rect">
            <a:avLst/>
          </a:prstGeom>
          <a:noFill/>
        </p:spPr>
        <p:txBody>
          <a:bodyPr wrap="square" rtlCol="0">
            <a:spAutoFit/>
          </a:bodyPr>
          <a:lstStyle/>
          <a:p>
            <a:pPr algn="just"/>
            <a:r>
              <a:rPr lang="en-US" altLang="ko-KR" sz="1600" dirty="0" err="1">
                <a:solidFill>
                  <a:schemeClr val="tx1">
                    <a:lumMod val="75000"/>
                    <a:lumOff val="25000"/>
                  </a:schemeClr>
                </a:solidFill>
                <a:latin typeface="Times New Roman" panose="02020603050405020304" pitchFamily="18" charset="0"/>
                <a:cs typeface="Times New Roman" panose="02020603050405020304" pitchFamily="18" charset="0"/>
              </a:rPr>
              <a:t>Quản</a:t>
            </a: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75000"/>
                    <a:lumOff val="25000"/>
                  </a:schemeClr>
                </a:solidFill>
                <a:latin typeface="Times New Roman" panose="02020603050405020304" pitchFamily="18" charset="0"/>
                <a:cs typeface="Times New Roman" panose="02020603050405020304" pitchFamily="18" charset="0"/>
              </a:rPr>
              <a:t>lí</a:t>
            </a: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75000"/>
                    <a:lumOff val="25000"/>
                  </a:schemeClr>
                </a:solidFill>
                <a:latin typeface="Times New Roman" panose="02020603050405020304" pitchFamily="18" charset="0"/>
                <a:cs typeface="Times New Roman" panose="02020603050405020304" pitchFamily="18" charset="0"/>
              </a:rPr>
              <a:t>và</a:t>
            </a: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75000"/>
                    <a:lumOff val="25000"/>
                  </a:schemeClr>
                </a:solidFill>
                <a:latin typeface="Times New Roman" panose="02020603050405020304" pitchFamily="18" charset="0"/>
                <a:cs typeface="Times New Roman" panose="02020603050405020304" pitchFamily="18" charset="0"/>
              </a:rPr>
              <a:t>theo</a:t>
            </a: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75000"/>
                    <a:lumOff val="25000"/>
                  </a:schemeClr>
                </a:solidFill>
                <a:latin typeface="Times New Roman" panose="02020603050405020304" pitchFamily="18" charset="0"/>
                <a:cs typeface="Times New Roman" panose="02020603050405020304" pitchFamily="18" charset="0"/>
              </a:rPr>
              <a:t>dõi</a:t>
            </a: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75000"/>
                    <a:lumOff val="25000"/>
                  </a:schemeClr>
                </a:solidFill>
                <a:latin typeface="Times New Roman" panose="02020603050405020304" pitchFamily="18" charset="0"/>
                <a:cs typeface="Times New Roman" panose="02020603050405020304" pitchFamily="18" charset="0"/>
              </a:rPr>
              <a:t>đơn</a:t>
            </a: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75000"/>
                    <a:lumOff val="25000"/>
                  </a:schemeClr>
                </a:solidFill>
                <a:latin typeface="Times New Roman" panose="02020603050405020304" pitchFamily="18" charset="0"/>
                <a:cs typeface="Times New Roman" panose="02020603050405020304" pitchFamily="18" charset="0"/>
              </a:rPr>
              <a:t>hàng</a:t>
            </a: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 </a:t>
            </a:r>
            <a:endParaRPr lang="ko-KR"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32" name="Group 18">
            <a:extLst>
              <a:ext uri="{FF2B5EF4-FFF2-40B4-BE49-F238E27FC236}">
                <a16:creationId xmlns:a16="http://schemas.microsoft.com/office/drawing/2014/main" id="{AA52E9C8-B6FF-4E5B-85B7-C7282A557C90}"/>
              </a:ext>
            </a:extLst>
          </p:cNvPr>
          <p:cNvGrpSpPr/>
          <p:nvPr/>
        </p:nvGrpSpPr>
        <p:grpSpPr>
          <a:xfrm>
            <a:off x="806900" y="4964086"/>
            <a:ext cx="3228675" cy="975617"/>
            <a:chOff x="2551703" y="4283314"/>
            <a:chExt cx="2465683" cy="934487"/>
          </a:xfrm>
        </p:grpSpPr>
        <p:sp>
          <p:nvSpPr>
            <p:cNvPr id="33" name="TextBox 32">
              <a:extLst>
                <a:ext uri="{FF2B5EF4-FFF2-40B4-BE49-F238E27FC236}">
                  <a16:creationId xmlns:a16="http://schemas.microsoft.com/office/drawing/2014/main" id="{263C4A83-7376-46B7-933E-EADBCFB681FE}"/>
                </a:ext>
              </a:extLst>
            </p:cNvPr>
            <p:cNvSpPr txBox="1"/>
            <p:nvPr/>
          </p:nvSpPr>
          <p:spPr>
            <a:xfrm>
              <a:off x="2551706" y="4560313"/>
              <a:ext cx="2357001" cy="657488"/>
            </a:xfrm>
            <a:prstGeom prst="rect">
              <a:avLst/>
            </a:prstGeom>
            <a:noFill/>
          </p:spPr>
          <p:txBody>
            <a:bodyPr wrap="square" rtlCol="0">
              <a:spAutoFit/>
            </a:bodyPr>
            <a:lstStyle/>
            <a:p>
              <a:pPr marL="0" marR="0" lvl="0" indent="0" algn="just" rtl="0">
                <a:lnSpc>
                  <a:spcPct val="120000"/>
                </a:lnSpc>
                <a:spcBef>
                  <a:spcPts val="0"/>
                </a:spcBef>
                <a:spcAft>
                  <a:spcPts val="0"/>
                </a:spcAft>
                <a:buClr>
                  <a:srgbClr val="000000"/>
                </a:buClr>
                <a:buSzPts val="1600"/>
                <a:buFont typeface="Arial"/>
                <a:buNone/>
              </a:pPr>
              <a:r>
                <a:rPr lang="vi-VN"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Nâng cao chất lượng uy tín thương hiệu của cửa hàng đến người dùng.</a:t>
              </a:r>
              <a:endParaRPr lang="vi-VN"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4" name="TextBox 33">
              <a:extLst>
                <a:ext uri="{FF2B5EF4-FFF2-40B4-BE49-F238E27FC236}">
                  <a16:creationId xmlns:a16="http://schemas.microsoft.com/office/drawing/2014/main" id="{4972B9DF-3AF6-4AE2-B64A-784EB2B506A5}"/>
                </a:ext>
              </a:extLst>
            </p:cNvPr>
            <p:cNvSpPr txBox="1"/>
            <p:nvPr/>
          </p:nvSpPr>
          <p:spPr>
            <a:xfrm>
              <a:off x="2551703" y="4283314"/>
              <a:ext cx="2465683" cy="192498"/>
            </a:xfrm>
            <a:prstGeom prst="rect">
              <a:avLst/>
            </a:prstGeom>
            <a:noFill/>
          </p:spPr>
          <p:txBody>
            <a:bodyPr wrap="square" rtlCol="0">
              <a:spAutoFit/>
            </a:bodyPr>
            <a:lstStyle/>
            <a:p>
              <a:pPr marL="0" marR="0" lvl="0" indent="0" algn="l" rtl="0">
                <a:lnSpc>
                  <a:spcPct val="120000"/>
                </a:lnSpc>
                <a:spcBef>
                  <a:spcPts val="0"/>
                </a:spcBef>
                <a:spcAft>
                  <a:spcPts val="0"/>
                </a:spcAft>
                <a:buClr>
                  <a:srgbClr val="000000"/>
                </a:buClr>
                <a:buSzPts val="1600"/>
                <a:buFont typeface="Arial"/>
                <a:buNone/>
              </a:pPr>
              <a:r>
                <a:rPr lang="vi-VN" sz="1600" i="0" u="none" strike="noStrike" cap="none" dirty="0">
                  <a:solidFill>
                    <a:srgbClr val="262626"/>
                  </a:solidFill>
                  <a:latin typeface="Times New Roman" panose="02020603050405020304" pitchFamily="18" charset="0"/>
                  <a:ea typeface="Calibri"/>
                  <a:cs typeface="Times New Roman" panose="02020603050405020304" pitchFamily="18" charset="0"/>
                  <a:sym typeface="Calibri"/>
                </a:rPr>
                <a:t>Phát triển thương hiệu của cửa hàng</a:t>
              </a:r>
              <a:endParaRPr lang="vi-VN" sz="160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grpSp>
      <p:sp>
        <p:nvSpPr>
          <p:cNvPr id="5" name="TextBox 4">
            <a:extLst>
              <a:ext uri="{FF2B5EF4-FFF2-40B4-BE49-F238E27FC236}">
                <a16:creationId xmlns:a16="http://schemas.microsoft.com/office/drawing/2014/main" id="{E985D9E5-9F89-D79F-B145-C51A2237BE31}"/>
              </a:ext>
            </a:extLst>
          </p:cNvPr>
          <p:cNvSpPr txBox="1"/>
          <p:nvPr/>
        </p:nvSpPr>
        <p:spPr>
          <a:xfrm>
            <a:off x="597379" y="354485"/>
            <a:ext cx="6094562" cy="461665"/>
          </a:xfrm>
          <a:prstGeom prst="rect">
            <a:avLst/>
          </a:prstGeom>
          <a:noFill/>
        </p:spPr>
        <p:txBody>
          <a:bodyPr wrap="square">
            <a:spAutoFit/>
          </a:bodyPr>
          <a:lstStyle/>
          <a:p>
            <a:r>
              <a:rPr lang="en-US" altLang="ko-KR" sz="2400" b="1" dirty="0">
                <a:solidFill>
                  <a:srgbClr val="FF0000"/>
                </a:solidFill>
                <a:latin typeface="Times New Roman" panose="02020603050405020304" pitchFamily="18" charset="0"/>
                <a:cs typeface="Times New Roman" panose="02020603050405020304" pitchFamily="18" charset="0"/>
              </a:rPr>
              <a:t>3. </a:t>
            </a:r>
            <a:r>
              <a:rPr lang="en-US" altLang="ko-KR" sz="2400" b="1" dirty="0" err="1">
                <a:solidFill>
                  <a:srgbClr val="FF0000"/>
                </a:solidFill>
                <a:latin typeface="Times New Roman" panose="02020603050405020304" pitchFamily="18" charset="0"/>
                <a:cs typeface="Times New Roman" panose="02020603050405020304" pitchFamily="18" charset="0"/>
              </a:rPr>
              <a:t>Mục</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tiêu</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của</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đề</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tài</a:t>
            </a:r>
            <a:endParaRPr lang="ko-KR" altLang="en-US" sz="2400" b="1" dirty="0">
              <a:solidFill>
                <a:srgbClr val="FF0000"/>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CA695594-F72E-B2A4-25DB-CC5E54A65B6B}"/>
              </a:ext>
            </a:extLst>
          </p:cNvPr>
          <p:cNvSpPr txBox="1"/>
          <p:nvPr/>
        </p:nvSpPr>
        <p:spPr>
          <a:xfrm>
            <a:off x="810940" y="3368820"/>
            <a:ext cx="3086362" cy="584775"/>
          </a:xfrm>
          <a:prstGeom prst="rect">
            <a:avLst/>
          </a:prstGeom>
          <a:noFill/>
        </p:spPr>
        <p:txBody>
          <a:bodyPr wrap="square" rtlCol="0">
            <a:spAutoFit/>
          </a:bodyPr>
          <a:lstStyle/>
          <a:p>
            <a:pPr algn="just"/>
            <a:r>
              <a:rPr lang="en-US" altLang="ko-KR" sz="1600" dirty="0" err="1">
                <a:solidFill>
                  <a:schemeClr val="tx1">
                    <a:lumMod val="75000"/>
                    <a:lumOff val="25000"/>
                  </a:schemeClr>
                </a:solidFill>
                <a:latin typeface="Times New Roman" panose="02020603050405020304" pitchFamily="18" charset="0"/>
                <a:cs typeface="Times New Roman" panose="02020603050405020304" pitchFamily="18" charset="0"/>
              </a:rPr>
              <a:t>Hỗ</a:t>
            </a: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75000"/>
                    <a:lumOff val="25000"/>
                  </a:schemeClr>
                </a:solidFill>
                <a:latin typeface="Times New Roman" panose="02020603050405020304" pitchFamily="18" charset="0"/>
                <a:cs typeface="Times New Roman" panose="02020603050405020304" pitchFamily="18" charset="0"/>
              </a:rPr>
              <a:t>trợ</a:t>
            </a: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75000"/>
                    <a:lumOff val="25000"/>
                  </a:schemeClr>
                </a:solidFill>
                <a:latin typeface="Times New Roman" panose="02020603050405020304" pitchFamily="18" charset="0"/>
                <a:cs typeface="Times New Roman" panose="02020603050405020304" pitchFamily="18" charset="0"/>
              </a:rPr>
              <a:t>phương</a:t>
            </a: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75000"/>
                    <a:lumOff val="25000"/>
                  </a:schemeClr>
                </a:solidFill>
                <a:latin typeface="Times New Roman" panose="02020603050405020304" pitchFamily="18" charset="0"/>
                <a:cs typeface="Times New Roman" panose="02020603050405020304" pitchFamily="18" charset="0"/>
              </a:rPr>
              <a:t>thức</a:t>
            </a: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75000"/>
                    <a:lumOff val="25000"/>
                  </a:schemeClr>
                </a:solidFill>
                <a:latin typeface="Times New Roman" panose="02020603050405020304" pitchFamily="18" charset="0"/>
                <a:cs typeface="Times New Roman" panose="02020603050405020304" pitchFamily="18" charset="0"/>
              </a:rPr>
              <a:t>thanh</a:t>
            </a: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75000"/>
                    <a:lumOff val="25000"/>
                  </a:schemeClr>
                </a:solidFill>
                <a:latin typeface="Times New Roman" panose="02020603050405020304" pitchFamily="18" charset="0"/>
                <a:cs typeface="Times New Roman" panose="02020603050405020304" pitchFamily="18" charset="0"/>
              </a:rPr>
              <a:t>toán</a:t>
            </a: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75000"/>
                    <a:lumOff val="25000"/>
                  </a:schemeClr>
                </a:solidFill>
                <a:latin typeface="Times New Roman" panose="02020603050405020304" pitchFamily="18" charset="0"/>
                <a:cs typeface="Times New Roman" panose="02020603050405020304" pitchFamily="18" charset="0"/>
              </a:rPr>
              <a:t>trực</a:t>
            </a: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75000"/>
                    <a:lumOff val="25000"/>
                  </a:schemeClr>
                </a:solidFill>
                <a:latin typeface="Times New Roman" panose="02020603050405020304" pitchFamily="18" charset="0"/>
                <a:cs typeface="Times New Roman" panose="02020603050405020304" pitchFamily="18" charset="0"/>
              </a:rPr>
              <a:t>tiếp</a:t>
            </a: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75000"/>
                    <a:lumOff val="25000"/>
                  </a:schemeClr>
                </a:solidFill>
                <a:latin typeface="Times New Roman" panose="02020603050405020304" pitchFamily="18" charset="0"/>
                <a:cs typeface="Times New Roman" panose="02020603050405020304" pitchFamily="18" charset="0"/>
              </a:rPr>
              <a:t>và</a:t>
            </a: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 online.</a:t>
            </a:r>
            <a:endParaRPr lang="ko-KR"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2" name="Google Shape;745;p11">
            <a:extLst>
              <a:ext uri="{FF2B5EF4-FFF2-40B4-BE49-F238E27FC236}">
                <a16:creationId xmlns:a16="http://schemas.microsoft.com/office/drawing/2014/main" id="{34F141CF-D9B7-1A0F-2FEA-3BB9E2109076}"/>
              </a:ext>
            </a:extLst>
          </p:cNvPr>
          <p:cNvGrpSpPr/>
          <p:nvPr/>
        </p:nvGrpSpPr>
        <p:grpSpPr>
          <a:xfrm>
            <a:off x="1148427" y="931572"/>
            <a:ext cx="2403313" cy="1876064"/>
            <a:chOff x="1132443" y="1646005"/>
            <a:chExt cx="4613157" cy="4662275"/>
          </a:xfrm>
        </p:grpSpPr>
        <p:sp>
          <p:nvSpPr>
            <p:cNvPr id="3" name="Google Shape;746;p11">
              <a:extLst>
                <a:ext uri="{FF2B5EF4-FFF2-40B4-BE49-F238E27FC236}">
                  <a16:creationId xmlns:a16="http://schemas.microsoft.com/office/drawing/2014/main" id="{E2D10BF2-703F-79B0-B89B-4B75118681EC}"/>
                </a:ext>
              </a:extLst>
            </p:cNvPr>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 name="Google Shape;747;p11">
              <a:extLst>
                <a:ext uri="{FF2B5EF4-FFF2-40B4-BE49-F238E27FC236}">
                  <a16:creationId xmlns:a16="http://schemas.microsoft.com/office/drawing/2014/main" id="{4743393C-7DF2-C861-4EFB-CF8367E03EA8}"/>
                </a:ext>
              </a:extLst>
            </p:cNvPr>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29" name="Google Shape;748;p11">
              <a:extLst>
                <a:ext uri="{FF2B5EF4-FFF2-40B4-BE49-F238E27FC236}">
                  <a16:creationId xmlns:a16="http://schemas.microsoft.com/office/drawing/2014/main" id="{28F57C68-C822-579B-99C0-31D2C9AE23AA}"/>
                </a:ext>
              </a:extLst>
            </p:cNvPr>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1" name="Google Shape;749;p11">
              <a:extLst>
                <a:ext uri="{FF2B5EF4-FFF2-40B4-BE49-F238E27FC236}">
                  <a16:creationId xmlns:a16="http://schemas.microsoft.com/office/drawing/2014/main" id="{52BA16EF-9E05-600E-AB76-0D10848E06C0}"/>
                </a:ext>
              </a:extLst>
            </p:cNvPr>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6" name="Google Shape;750;p11">
              <a:extLst>
                <a:ext uri="{FF2B5EF4-FFF2-40B4-BE49-F238E27FC236}">
                  <a16:creationId xmlns:a16="http://schemas.microsoft.com/office/drawing/2014/main" id="{23120807-5754-FF21-937D-55B8DECFAB05}"/>
                </a:ext>
              </a:extLst>
            </p:cNvPr>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7" name="Google Shape;751;p11">
              <a:extLst>
                <a:ext uri="{FF2B5EF4-FFF2-40B4-BE49-F238E27FC236}">
                  <a16:creationId xmlns:a16="http://schemas.microsoft.com/office/drawing/2014/main" id="{4FF46194-8A4C-685C-93A0-E5FEA6FC1F71}"/>
                </a:ext>
              </a:extLst>
            </p:cNvPr>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8" name="Google Shape;752;p11">
              <a:extLst>
                <a:ext uri="{FF2B5EF4-FFF2-40B4-BE49-F238E27FC236}">
                  <a16:creationId xmlns:a16="http://schemas.microsoft.com/office/drawing/2014/main" id="{9BC3F552-1C4D-F265-4C0D-1DD409AC6EB8}"/>
                </a:ext>
              </a:extLst>
            </p:cNvPr>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9" name="Google Shape;753;p11">
              <a:extLst>
                <a:ext uri="{FF2B5EF4-FFF2-40B4-BE49-F238E27FC236}">
                  <a16:creationId xmlns:a16="http://schemas.microsoft.com/office/drawing/2014/main" id="{8FBDCB5C-E576-87EB-87CC-9000C1629093}"/>
                </a:ext>
              </a:extLst>
            </p:cNvPr>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0" name="Google Shape;754;p11">
              <a:extLst>
                <a:ext uri="{FF2B5EF4-FFF2-40B4-BE49-F238E27FC236}">
                  <a16:creationId xmlns:a16="http://schemas.microsoft.com/office/drawing/2014/main" id="{E2623B5F-81AC-A594-35E1-A202716DCE1C}"/>
                </a:ext>
              </a:extLst>
            </p:cNvPr>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nvGrpSpPr>
            <p:cNvPr id="41" name="Google Shape;755;p11">
              <a:extLst>
                <a:ext uri="{FF2B5EF4-FFF2-40B4-BE49-F238E27FC236}">
                  <a16:creationId xmlns:a16="http://schemas.microsoft.com/office/drawing/2014/main" id="{AC220BD9-8E7F-84D8-5541-D4C67ADC3E71}"/>
                </a:ext>
              </a:extLst>
            </p:cNvPr>
            <p:cNvGrpSpPr/>
            <p:nvPr/>
          </p:nvGrpSpPr>
          <p:grpSpPr>
            <a:xfrm>
              <a:off x="1132443" y="1646005"/>
              <a:ext cx="2387981" cy="2449707"/>
              <a:chOff x="1132443" y="1646005"/>
              <a:chExt cx="2387981" cy="2449707"/>
            </a:xfrm>
          </p:grpSpPr>
          <p:sp>
            <p:nvSpPr>
              <p:cNvPr id="43" name="Google Shape;756;p11">
                <a:extLst>
                  <a:ext uri="{FF2B5EF4-FFF2-40B4-BE49-F238E27FC236}">
                    <a16:creationId xmlns:a16="http://schemas.microsoft.com/office/drawing/2014/main" id="{5679851F-040A-B3CE-98D5-DE7991421044}"/>
                  </a:ext>
                </a:extLst>
              </p:cNvPr>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4" name="Google Shape;757;p11">
                <a:extLst>
                  <a:ext uri="{FF2B5EF4-FFF2-40B4-BE49-F238E27FC236}">
                    <a16:creationId xmlns:a16="http://schemas.microsoft.com/office/drawing/2014/main" id="{87DAD820-446F-B0AD-E054-3772BDA68ED8}"/>
                  </a:ext>
                </a:extLst>
              </p:cNvPr>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5" name="Google Shape;758;p11">
                <a:extLst>
                  <a:ext uri="{FF2B5EF4-FFF2-40B4-BE49-F238E27FC236}">
                    <a16:creationId xmlns:a16="http://schemas.microsoft.com/office/drawing/2014/main" id="{4AC07DD9-3CDA-6D15-E341-29521A07D8D7}"/>
                  </a:ext>
                </a:extLst>
              </p:cNvPr>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46" name="Google Shape;759;p11">
                <a:extLst>
                  <a:ext uri="{FF2B5EF4-FFF2-40B4-BE49-F238E27FC236}">
                    <a16:creationId xmlns:a16="http://schemas.microsoft.com/office/drawing/2014/main" id="{2FD929D0-9D42-6ACF-45E9-02191B238536}"/>
                  </a:ext>
                </a:extLst>
              </p:cNvPr>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sp>
          <p:nvSpPr>
            <p:cNvPr id="42" name="Google Shape;760;p11">
              <a:extLst>
                <a:ext uri="{FF2B5EF4-FFF2-40B4-BE49-F238E27FC236}">
                  <a16:creationId xmlns:a16="http://schemas.microsoft.com/office/drawing/2014/main" id="{589EA10E-996D-F144-79E1-DBEEDD62FE7E}"/>
                </a:ext>
              </a:extLst>
            </p:cNvPr>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Arial"/>
                <a:cs typeface="Times New Roman" panose="02020603050405020304" pitchFamily="18" charset="0"/>
                <a:sym typeface="Arial"/>
              </a:endParaRPr>
            </a:p>
          </p:txBody>
        </p:sp>
      </p:grpSp>
    </p:spTree>
    <p:extLst>
      <p:ext uri="{BB962C8B-B14F-4D97-AF65-F5344CB8AC3E}">
        <p14:creationId xmlns:p14="http://schemas.microsoft.com/office/powerpoint/2010/main" val="273794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grpSp>
        <p:nvGrpSpPr>
          <p:cNvPr id="721" name="Google Shape;721;p10"/>
          <p:cNvGrpSpPr/>
          <p:nvPr/>
        </p:nvGrpSpPr>
        <p:grpSpPr>
          <a:xfrm>
            <a:off x="2386080" y="0"/>
            <a:ext cx="3314880" cy="6857640"/>
            <a:chOff x="2386080" y="0"/>
            <a:chExt cx="3314880" cy="6857640"/>
          </a:xfrm>
        </p:grpSpPr>
        <p:sp>
          <p:nvSpPr>
            <p:cNvPr id="722" name="Google Shape;722;p10"/>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0"/>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0"/>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0"/>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0"/>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0"/>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0"/>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0"/>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0"/>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0"/>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0"/>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0"/>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4" name="Google Shape;734;p10"/>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02 :</a:t>
            </a:r>
            <a:endParaRPr sz="4800" b="0" i="0" u="none" strike="noStrike" cap="none">
              <a:solidFill>
                <a:schemeClr val="dk1"/>
              </a:solidFill>
              <a:latin typeface="Arial"/>
              <a:ea typeface="Arial"/>
              <a:cs typeface="Arial"/>
              <a:sym typeface="Arial"/>
            </a:endParaRPr>
          </a:p>
        </p:txBody>
      </p:sp>
      <p:grpSp>
        <p:nvGrpSpPr>
          <p:cNvPr id="735" name="Google Shape;735;p10"/>
          <p:cNvGrpSpPr/>
          <p:nvPr/>
        </p:nvGrpSpPr>
        <p:grpSpPr>
          <a:xfrm>
            <a:off x="5867401" y="2495347"/>
            <a:ext cx="4937098" cy="2914853"/>
            <a:chOff x="5894486" y="1770109"/>
            <a:chExt cx="5259520" cy="365051"/>
          </a:xfrm>
        </p:grpSpPr>
        <p:sp>
          <p:nvSpPr>
            <p:cNvPr id="736" name="Google Shape;736;p10"/>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err="1">
                  <a:solidFill>
                    <a:schemeClr val="dk1"/>
                  </a:solidFill>
                  <a:latin typeface="Arial"/>
                  <a:ea typeface="Arial"/>
                  <a:cs typeface="Arial"/>
                  <a:sym typeface="Arial"/>
                </a:rPr>
                <a:t>Cơ</a:t>
              </a:r>
              <a:r>
                <a:rPr lang="en-US" sz="6000" b="0" i="0" u="none" strike="noStrike" cap="none" dirty="0">
                  <a:solidFill>
                    <a:schemeClr val="dk1"/>
                  </a:solidFill>
                  <a:latin typeface="Arial"/>
                  <a:ea typeface="Arial"/>
                  <a:cs typeface="Arial"/>
                  <a:sym typeface="Arial"/>
                </a:rPr>
                <a:t> </a:t>
              </a:r>
              <a:r>
                <a:rPr lang="en-US" sz="6000" b="0" i="0" u="none" strike="noStrike" cap="none" dirty="0" err="1">
                  <a:solidFill>
                    <a:schemeClr val="dk1"/>
                  </a:solidFill>
                  <a:latin typeface="Arial"/>
                  <a:ea typeface="Arial"/>
                  <a:cs typeface="Arial"/>
                  <a:sym typeface="Arial"/>
                </a:rPr>
                <a:t>sở</a:t>
              </a:r>
              <a:r>
                <a:rPr lang="en-US" sz="6000" b="0" i="0" u="none" strike="noStrike" cap="none" dirty="0">
                  <a:solidFill>
                    <a:schemeClr val="dk1"/>
                  </a:solidFill>
                  <a:latin typeface="Arial"/>
                  <a:ea typeface="Arial"/>
                  <a:cs typeface="Arial"/>
                  <a:sym typeface="Arial"/>
                </a:rPr>
                <a:t> </a:t>
              </a:r>
              <a:r>
                <a:rPr lang="en-US" sz="6000" b="0" i="0" u="none" strike="noStrike" cap="none" dirty="0" err="1">
                  <a:solidFill>
                    <a:schemeClr val="dk1"/>
                  </a:solidFill>
                  <a:latin typeface="Arial"/>
                  <a:ea typeface="Arial"/>
                  <a:cs typeface="Arial"/>
                  <a:sym typeface="Arial"/>
                </a:rPr>
                <a:t>lý</a:t>
              </a:r>
              <a:r>
                <a:rPr lang="en-US" sz="6000" b="0" i="0" u="none" strike="noStrike" cap="none" dirty="0">
                  <a:solidFill>
                    <a:schemeClr val="dk1"/>
                  </a:solidFill>
                  <a:latin typeface="Arial"/>
                  <a:ea typeface="Arial"/>
                  <a:cs typeface="Arial"/>
                  <a:sym typeface="Arial"/>
                </a:rPr>
                <a:t> </a:t>
              </a:r>
              <a:r>
                <a:rPr lang="en-US" sz="6000" b="0" i="0" u="none" strike="noStrike" cap="none" dirty="0" err="1">
                  <a:solidFill>
                    <a:schemeClr val="dk1"/>
                  </a:solidFill>
                  <a:latin typeface="Arial"/>
                  <a:ea typeface="Arial"/>
                  <a:cs typeface="Arial"/>
                  <a:sym typeface="Arial"/>
                </a:rPr>
                <a:t>thuyết</a:t>
              </a:r>
              <a:endParaRPr sz="6000" b="0" i="0" u="none" strike="noStrike" cap="none" dirty="0">
                <a:solidFill>
                  <a:schemeClr val="dk1"/>
                </a:solidFill>
                <a:latin typeface="Arial"/>
                <a:ea typeface="Arial"/>
                <a:cs typeface="Arial"/>
                <a:sym typeface="Arial"/>
              </a:endParaRPr>
            </a:p>
          </p:txBody>
        </p:sp>
        <p:sp>
          <p:nvSpPr>
            <p:cNvPr id="737" name="Google Shape;737;p10"/>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738" name="Google Shape;738;p10"/>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2"/>
        <p:cNvGrpSpPr/>
        <p:nvPr/>
      </p:nvGrpSpPr>
      <p:grpSpPr>
        <a:xfrm>
          <a:off x="0" y="0"/>
          <a:ext cx="0" cy="0"/>
          <a:chOff x="0" y="0"/>
          <a:chExt cx="0" cy="0"/>
        </a:xfrm>
      </p:grpSpPr>
      <p:sp>
        <p:nvSpPr>
          <p:cNvPr id="360" name="Rectangle 35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2" name="Group 36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63" name="Freeform: Shape 36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36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6" name="Rectangle 36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Isosceles Triangle 36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Google Shape;355;p28"/>
          <p:cNvSpPr/>
          <p:nvPr/>
        </p:nvSpPr>
        <p:spPr>
          <a:xfrm>
            <a:off x="7730501" y="5587662"/>
            <a:ext cx="447969" cy="447969"/>
          </a:xfrm>
          <a:prstGeom prst="ellipse">
            <a:avLst/>
          </a:prstGeom>
          <a:solidFill>
            <a:schemeClr val="dk2"/>
          </a:solidFill>
          <a:ln>
            <a:noFill/>
          </a:ln>
        </p:spPr>
        <p:txBody>
          <a:bodyPr spcFirstLastPara="1" wrap="square" lIns="121900" tIns="121900" rIns="121900" bIns="121900" anchor="ctr" anchorCtr="0">
            <a:noAutofit/>
          </a:bodyPr>
          <a:lstStyle/>
          <a:p>
            <a:pPr algn="ctr"/>
            <a:endParaRPr sz="2400">
              <a:latin typeface="Anaheim"/>
              <a:ea typeface="Anaheim"/>
              <a:cs typeface="Anaheim"/>
              <a:sym typeface="Anaheim"/>
            </a:endParaRPr>
          </a:p>
        </p:txBody>
      </p:sp>
      <p:pic>
        <p:nvPicPr>
          <p:cNvPr id="4" name="Picture 3" descr="A comparison between a company logo and a company logo&#10;&#10;Description automatically generated">
            <a:extLst>
              <a:ext uri="{FF2B5EF4-FFF2-40B4-BE49-F238E27FC236}">
                <a16:creationId xmlns:a16="http://schemas.microsoft.com/office/drawing/2014/main" id="{D947E450-3A82-756F-3856-CA4771DFEA6E}"/>
              </a:ext>
            </a:extLst>
          </p:cNvPr>
          <p:cNvPicPr>
            <a:picLocks noChangeAspect="1"/>
          </p:cNvPicPr>
          <p:nvPr/>
        </p:nvPicPr>
        <p:blipFill>
          <a:blip r:embed="rId3"/>
          <a:stretch>
            <a:fillRect/>
          </a:stretch>
        </p:blipFill>
        <p:spPr>
          <a:xfrm>
            <a:off x="645984" y="1922526"/>
            <a:ext cx="6025896" cy="3012948"/>
          </a:xfrm>
          <a:prstGeom prst="rect">
            <a:avLst/>
          </a:prstGeom>
        </p:spPr>
      </p:pic>
      <p:pic>
        <p:nvPicPr>
          <p:cNvPr id="5" name="Picture 14" descr="The Importance of MySQL Database: Advantages, Disadvantages, and Influence  in AI and Data">
            <a:extLst>
              <a:ext uri="{FF2B5EF4-FFF2-40B4-BE49-F238E27FC236}">
                <a16:creationId xmlns:a16="http://schemas.microsoft.com/office/drawing/2014/main" id="{214EFA3C-6AA5-F841-B2A4-03EEEAE11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24" y="1922526"/>
            <a:ext cx="5398832" cy="30129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8F201F0-A278-4533-E196-C3EF0E6132AA}"/>
              </a:ext>
            </a:extLst>
          </p:cNvPr>
          <p:cNvSpPr txBox="1"/>
          <p:nvPr/>
        </p:nvSpPr>
        <p:spPr>
          <a:xfrm>
            <a:off x="597379" y="354485"/>
            <a:ext cx="6094562" cy="461665"/>
          </a:xfrm>
          <a:prstGeom prst="rect">
            <a:avLst/>
          </a:prstGeom>
          <a:noFill/>
        </p:spPr>
        <p:txBody>
          <a:bodyPr wrap="square">
            <a:spAutoFit/>
          </a:bodyPr>
          <a:lstStyle/>
          <a:p>
            <a:r>
              <a:rPr lang="en-US" altLang="ko-KR" sz="2400" b="1" dirty="0">
                <a:solidFill>
                  <a:srgbClr val="FF0000"/>
                </a:solidFill>
                <a:latin typeface="Times New Roman" panose="02020603050405020304" pitchFamily="18" charset="0"/>
                <a:cs typeface="Times New Roman" panose="02020603050405020304" pitchFamily="18" charset="0"/>
              </a:rPr>
              <a:t>1. </a:t>
            </a:r>
            <a:r>
              <a:rPr lang="en-US" altLang="ko-KR" sz="2400" b="1" dirty="0" err="1">
                <a:solidFill>
                  <a:srgbClr val="FF0000"/>
                </a:solidFill>
                <a:latin typeface="Times New Roman" panose="02020603050405020304" pitchFamily="18" charset="0"/>
                <a:cs typeface="Times New Roman" panose="02020603050405020304" pitchFamily="18" charset="0"/>
              </a:rPr>
              <a:t>Công</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nghệ</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và</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ngôn</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ngữ</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sử</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dụng</a:t>
            </a:r>
            <a:endParaRPr lang="ko-KR" altLang="en-US" sz="24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a:extLst>
              <a:ext uri="{FF2B5EF4-FFF2-40B4-BE49-F238E27FC236}">
                <a16:creationId xmlns:a16="http://schemas.microsoft.com/office/drawing/2014/main" id="{A25865C9-883B-4520-B5B1-0FDF4F403BDE}"/>
              </a:ext>
            </a:extLst>
          </p:cNvPr>
          <p:cNvGrpSpPr/>
          <p:nvPr/>
        </p:nvGrpSpPr>
        <p:grpSpPr>
          <a:xfrm>
            <a:off x="3917037" y="1438781"/>
            <a:ext cx="4969300" cy="3980438"/>
            <a:chOff x="4843589" y="1516326"/>
            <a:chExt cx="7442255" cy="5961289"/>
          </a:xfrm>
        </p:grpSpPr>
        <p:sp>
          <p:nvSpPr>
            <p:cNvPr id="4" name="Freeform: Shape 55">
              <a:extLst>
                <a:ext uri="{FF2B5EF4-FFF2-40B4-BE49-F238E27FC236}">
                  <a16:creationId xmlns:a16="http://schemas.microsoft.com/office/drawing/2014/main" id="{920F4AC2-3ABC-44C4-A5A2-4FB49E3D3C1A}"/>
                </a:ext>
              </a:extLst>
            </p:cNvPr>
            <p:cNvSpPr/>
            <p:nvPr/>
          </p:nvSpPr>
          <p:spPr>
            <a:xfrm>
              <a:off x="6816354" y="1516326"/>
              <a:ext cx="2124075" cy="3019425"/>
            </a:xfrm>
            <a:custGeom>
              <a:avLst/>
              <a:gdLst>
                <a:gd name="connsiteX0" fmla="*/ 2122884 w 2124075"/>
                <a:gd name="connsiteY0" fmla="*/ 1533169 h 3019425"/>
                <a:gd name="connsiteX1" fmla="*/ 1438989 w 2124075"/>
                <a:gd name="connsiteY1" fmla="*/ 534949 h 3019425"/>
                <a:gd name="connsiteX2" fmla="*/ 1095137 w 2124075"/>
                <a:gd name="connsiteY2" fmla="*/ 32981 h 3019425"/>
                <a:gd name="connsiteX3" fmla="*/ 1034177 w 2124075"/>
                <a:gd name="connsiteY3" fmla="*/ 32029 h 3019425"/>
                <a:gd name="connsiteX4" fmla="*/ 12144 w 2124075"/>
                <a:gd name="connsiteY4" fmla="*/ 1522691 h 3019425"/>
                <a:gd name="connsiteX5" fmla="*/ 12144 w 2124075"/>
                <a:gd name="connsiteY5" fmla="*/ 1586509 h 3019425"/>
                <a:gd name="connsiteX6" fmla="*/ 1032272 w 2124075"/>
                <a:gd name="connsiteY6" fmla="*/ 2989541 h 3019425"/>
                <a:gd name="connsiteX7" fmla="*/ 1100852 w 2124075"/>
                <a:gd name="connsiteY7" fmla="*/ 2985731 h 3019425"/>
                <a:gd name="connsiteX8" fmla="*/ 2105740 w 2124075"/>
                <a:gd name="connsiteY8" fmla="*/ 1600796 h 3019425"/>
                <a:gd name="connsiteX9" fmla="*/ 2122884 w 2124075"/>
                <a:gd name="connsiteY9" fmla="*/ 1533169 h 3019425"/>
                <a:gd name="connsiteX10" fmla="*/ 1708547 w 2124075"/>
                <a:gd name="connsiteY10" fmla="*/ 1591271 h 3019425"/>
                <a:gd name="connsiteX11" fmla="*/ 1103709 w 2124075"/>
                <a:gd name="connsiteY11" fmla="*/ 2422804 h 3019425"/>
                <a:gd name="connsiteX12" fmla="*/ 1028462 w 2124075"/>
                <a:gd name="connsiteY12" fmla="*/ 2423756 h 3019425"/>
                <a:gd name="connsiteX13" fmla="*/ 416004 w 2124075"/>
                <a:gd name="connsiteY13" fmla="*/ 1581746 h 3019425"/>
                <a:gd name="connsiteX14" fmla="*/ 413147 w 2124075"/>
                <a:gd name="connsiteY14" fmla="*/ 1459826 h 3019425"/>
                <a:gd name="connsiteX15" fmla="*/ 1033224 w 2124075"/>
                <a:gd name="connsiteY15" fmla="*/ 554951 h 3019425"/>
                <a:gd name="connsiteX16" fmla="*/ 1095137 w 2124075"/>
                <a:gd name="connsiteY16" fmla="*/ 553046 h 3019425"/>
                <a:gd name="connsiteX17" fmla="*/ 1711404 w 2124075"/>
                <a:gd name="connsiteY17" fmla="*/ 1452206 h 3019425"/>
                <a:gd name="connsiteX18" fmla="*/ 1708547 w 2124075"/>
                <a:gd name="connsiteY18" fmla="*/ 1591271 h 301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075" h="3019425">
                  <a:moveTo>
                    <a:pt x="2122884" y="1533169"/>
                  </a:moveTo>
                  <a:cubicBezTo>
                    <a:pt x="2055257" y="1434109"/>
                    <a:pt x="1438989" y="534949"/>
                    <a:pt x="1438989" y="534949"/>
                  </a:cubicBezTo>
                  <a:cubicBezTo>
                    <a:pt x="1438989" y="534949"/>
                    <a:pt x="1210389" y="200621"/>
                    <a:pt x="1095137" y="32981"/>
                  </a:cubicBezTo>
                  <a:cubicBezTo>
                    <a:pt x="1065609" y="-10834"/>
                    <a:pt x="1063704" y="-10834"/>
                    <a:pt x="1034177" y="32029"/>
                  </a:cubicBezTo>
                  <a:cubicBezTo>
                    <a:pt x="838914" y="317779"/>
                    <a:pt x="157877" y="1311236"/>
                    <a:pt x="12144" y="1522691"/>
                  </a:cubicBezTo>
                  <a:cubicBezTo>
                    <a:pt x="-4048" y="1545551"/>
                    <a:pt x="-4048" y="1563649"/>
                    <a:pt x="12144" y="1586509"/>
                  </a:cubicBezTo>
                  <a:cubicBezTo>
                    <a:pt x="116919" y="1728431"/>
                    <a:pt x="800814" y="2672359"/>
                    <a:pt x="1032272" y="2989541"/>
                  </a:cubicBezTo>
                  <a:cubicBezTo>
                    <a:pt x="1064657" y="3033356"/>
                    <a:pt x="1067514" y="3033356"/>
                    <a:pt x="1100852" y="2985731"/>
                  </a:cubicBezTo>
                  <a:cubicBezTo>
                    <a:pt x="1293257" y="2718079"/>
                    <a:pt x="2000012" y="1747481"/>
                    <a:pt x="2105740" y="1600796"/>
                  </a:cubicBezTo>
                  <a:cubicBezTo>
                    <a:pt x="2120027" y="1581746"/>
                    <a:pt x="2141934" y="1561744"/>
                    <a:pt x="2122884" y="1533169"/>
                  </a:cubicBezTo>
                  <a:close/>
                  <a:moveTo>
                    <a:pt x="1708547" y="1591271"/>
                  </a:moveTo>
                  <a:cubicBezTo>
                    <a:pt x="1599962" y="1739861"/>
                    <a:pt x="1173242" y="2326601"/>
                    <a:pt x="1103709" y="2422804"/>
                  </a:cubicBezTo>
                  <a:cubicBezTo>
                    <a:pt x="1069419" y="2469477"/>
                    <a:pt x="1061799" y="2469477"/>
                    <a:pt x="1028462" y="2423756"/>
                  </a:cubicBezTo>
                  <a:cubicBezTo>
                    <a:pt x="1005602" y="2393276"/>
                    <a:pt x="487442" y="1680806"/>
                    <a:pt x="416004" y="1581746"/>
                  </a:cubicBezTo>
                  <a:cubicBezTo>
                    <a:pt x="375047" y="1524596"/>
                    <a:pt x="373142" y="1517929"/>
                    <a:pt x="413147" y="1459826"/>
                  </a:cubicBezTo>
                  <a:cubicBezTo>
                    <a:pt x="524589" y="1299806"/>
                    <a:pt x="963692" y="658774"/>
                    <a:pt x="1033224" y="554951"/>
                  </a:cubicBezTo>
                  <a:cubicBezTo>
                    <a:pt x="1058942" y="515899"/>
                    <a:pt x="1067514" y="516851"/>
                    <a:pt x="1095137" y="553046"/>
                  </a:cubicBezTo>
                  <a:cubicBezTo>
                    <a:pt x="1117997" y="583526"/>
                    <a:pt x="1686639" y="1414106"/>
                    <a:pt x="1711404" y="1452206"/>
                  </a:cubicBezTo>
                  <a:cubicBezTo>
                    <a:pt x="1755219" y="1519834"/>
                    <a:pt x="1755219" y="1527454"/>
                    <a:pt x="1708547" y="1591271"/>
                  </a:cubicBezTo>
                  <a:close/>
                </a:path>
              </a:pathLst>
            </a:custGeom>
            <a:solidFill>
              <a:schemeClr val="accent5"/>
            </a:solidFill>
            <a:ln w="9525" cap="flat">
              <a:noFill/>
              <a:prstDash val="solid"/>
              <a:miter/>
            </a:ln>
          </p:spPr>
          <p:txBody>
            <a:bodyPr rtlCol="0" anchor="ctr"/>
            <a:lstStyle/>
            <a:p>
              <a:endParaRPr lang="en-US"/>
            </a:p>
          </p:txBody>
        </p:sp>
        <p:sp>
          <p:nvSpPr>
            <p:cNvPr id="5" name="Freeform: Shape 56">
              <a:extLst>
                <a:ext uri="{FF2B5EF4-FFF2-40B4-BE49-F238E27FC236}">
                  <a16:creationId xmlns:a16="http://schemas.microsoft.com/office/drawing/2014/main" id="{B2351E2C-4695-4689-AB34-9458430B8D41}"/>
                </a:ext>
              </a:extLst>
            </p:cNvPr>
            <p:cNvSpPr/>
            <p:nvPr/>
          </p:nvSpPr>
          <p:spPr>
            <a:xfrm>
              <a:off x="7980544" y="3136101"/>
              <a:ext cx="4305300" cy="2038350"/>
            </a:xfrm>
            <a:custGeom>
              <a:avLst/>
              <a:gdLst>
                <a:gd name="connsiteX0" fmla="*/ 4307685 w 4305300"/>
                <a:gd name="connsiteY0" fmla="*/ 62936 h 2038350"/>
                <a:gd name="connsiteX1" fmla="*/ 1095855 w 4305300"/>
                <a:gd name="connsiteY1" fmla="*/ 71 h 2038350"/>
                <a:gd name="connsiteX2" fmla="*/ 1040610 w 4305300"/>
                <a:gd name="connsiteY2" fmla="*/ 27694 h 2038350"/>
                <a:gd name="connsiteX3" fmla="*/ 598650 w 4305300"/>
                <a:gd name="connsiteY3" fmla="*/ 638246 h 2038350"/>
                <a:gd name="connsiteX4" fmla="*/ 12862 w 4305300"/>
                <a:gd name="connsiteY4" fmla="*/ 1442156 h 2038350"/>
                <a:gd name="connsiteX5" fmla="*/ 30960 w 4305300"/>
                <a:gd name="connsiteY5" fmla="*/ 1492639 h 2038350"/>
                <a:gd name="connsiteX6" fmla="*/ 1707360 w 4305300"/>
                <a:gd name="connsiteY6" fmla="*/ 2036516 h 2038350"/>
                <a:gd name="connsiteX7" fmla="*/ 1751175 w 4305300"/>
                <a:gd name="connsiteY7" fmla="*/ 2025086 h 2038350"/>
                <a:gd name="connsiteX8" fmla="*/ 4300065 w 4305300"/>
                <a:gd name="connsiteY8" fmla="*/ 92464 h 2038350"/>
                <a:gd name="connsiteX9" fmla="*/ 4307685 w 4305300"/>
                <a:gd name="connsiteY9" fmla="*/ 62936 h 2038350"/>
                <a:gd name="connsiteX10" fmla="*/ 3363757 w 4305300"/>
                <a:gd name="connsiteY10" fmla="*/ 402979 h 2038350"/>
                <a:gd name="connsiteX11" fmla="*/ 1772130 w 4305300"/>
                <a:gd name="connsiteY11" fmla="*/ 1612654 h 2038350"/>
                <a:gd name="connsiteX12" fmla="*/ 1563532 w 4305300"/>
                <a:gd name="connsiteY12" fmla="*/ 1646944 h 2038350"/>
                <a:gd name="connsiteX13" fmla="*/ 591030 w 4305300"/>
                <a:gd name="connsiteY13" fmla="*/ 1327856 h 2038350"/>
                <a:gd name="connsiteX14" fmla="*/ 562455 w 4305300"/>
                <a:gd name="connsiteY14" fmla="*/ 1244989 h 2038350"/>
                <a:gd name="connsiteX15" fmla="*/ 1197772 w 4305300"/>
                <a:gd name="connsiteY15" fmla="*/ 369641 h 2038350"/>
                <a:gd name="connsiteX16" fmla="*/ 1274925 w 4305300"/>
                <a:gd name="connsiteY16" fmla="*/ 321064 h 2038350"/>
                <a:gd name="connsiteX17" fmla="*/ 2900842 w 4305300"/>
                <a:gd name="connsiteY17" fmla="*/ 353449 h 2038350"/>
                <a:gd name="connsiteX18" fmla="*/ 3341850 w 4305300"/>
                <a:gd name="connsiteY18" fmla="*/ 356306 h 2038350"/>
                <a:gd name="connsiteX19" fmla="*/ 3363757 w 4305300"/>
                <a:gd name="connsiteY19" fmla="*/ 402979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05300" h="2038350">
                  <a:moveTo>
                    <a:pt x="4307685" y="62936"/>
                  </a:moveTo>
                  <a:cubicBezTo>
                    <a:pt x="4041937" y="58174"/>
                    <a:pt x="1146337" y="1976"/>
                    <a:pt x="1095855" y="71"/>
                  </a:cubicBezTo>
                  <a:cubicBezTo>
                    <a:pt x="1071090" y="-881"/>
                    <a:pt x="1054897" y="7691"/>
                    <a:pt x="1040610" y="27694"/>
                  </a:cubicBezTo>
                  <a:cubicBezTo>
                    <a:pt x="893925" y="231529"/>
                    <a:pt x="746287" y="435364"/>
                    <a:pt x="598650" y="638246"/>
                  </a:cubicBezTo>
                  <a:cubicBezTo>
                    <a:pt x="598650" y="638246"/>
                    <a:pt x="209077" y="1174504"/>
                    <a:pt x="12862" y="1442156"/>
                  </a:cubicBezTo>
                  <a:cubicBezTo>
                    <a:pt x="-9998" y="1472636"/>
                    <a:pt x="-1425" y="1482161"/>
                    <a:pt x="30960" y="1492639"/>
                  </a:cubicBezTo>
                  <a:cubicBezTo>
                    <a:pt x="290992" y="1575506"/>
                    <a:pt x="1509240" y="1970794"/>
                    <a:pt x="1707360" y="2036516"/>
                  </a:cubicBezTo>
                  <a:cubicBezTo>
                    <a:pt x="1724505" y="2042231"/>
                    <a:pt x="1737840" y="2035564"/>
                    <a:pt x="1751175" y="2025086"/>
                  </a:cubicBezTo>
                  <a:cubicBezTo>
                    <a:pt x="1907385" y="1906024"/>
                    <a:pt x="3948592" y="359164"/>
                    <a:pt x="4300065" y="92464"/>
                  </a:cubicBezTo>
                  <a:cubicBezTo>
                    <a:pt x="4305780" y="86749"/>
                    <a:pt x="4316258" y="82939"/>
                    <a:pt x="4307685" y="62936"/>
                  </a:cubicBezTo>
                  <a:close/>
                  <a:moveTo>
                    <a:pt x="3363757" y="402979"/>
                  </a:moveTo>
                  <a:cubicBezTo>
                    <a:pt x="3288510" y="459176"/>
                    <a:pt x="1855950" y="1538359"/>
                    <a:pt x="1772130" y="1612654"/>
                  </a:cubicBezTo>
                  <a:cubicBezTo>
                    <a:pt x="1706407" y="1670756"/>
                    <a:pt x="1643542" y="1676471"/>
                    <a:pt x="1563532" y="1646944"/>
                  </a:cubicBezTo>
                  <a:cubicBezTo>
                    <a:pt x="1427325" y="1595509"/>
                    <a:pt x="739620" y="1379291"/>
                    <a:pt x="591030" y="1327856"/>
                  </a:cubicBezTo>
                  <a:cubicBezTo>
                    <a:pt x="530070" y="1306901"/>
                    <a:pt x="527212" y="1295471"/>
                    <a:pt x="562455" y="1244989"/>
                  </a:cubicBezTo>
                  <a:cubicBezTo>
                    <a:pt x="613890" y="1172599"/>
                    <a:pt x="1069185" y="545854"/>
                    <a:pt x="1197772" y="369641"/>
                  </a:cubicBezTo>
                  <a:cubicBezTo>
                    <a:pt x="1216822" y="342971"/>
                    <a:pt x="1239682" y="321064"/>
                    <a:pt x="1274925" y="321064"/>
                  </a:cubicBezTo>
                  <a:cubicBezTo>
                    <a:pt x="1369222" y="322016"/>
                    <a:pt x="2779875" y="342971"/>
                    <a:pt x="2900842" y="353449"/>
                  </a:cubicBezTo>
                  <a:cubicBezTo>
                    <a:pt x="2990377" y="351544"/>
                    <a:pt x="3291367" y="355354"/>
                    <a:pt x="3341850" y="356306"/>
                  </a:cubicBezTo>
                  <a:cubicBezTo>
                    <a:pt x="3386617" y="357259"/>
                    <a:pt x="3384712" y="387739"/>
                    <a:pt x="3363757" y="402979"/>
                  </a:cubicBezTo>
                  <a:close/>
                </a:path>
              </a:pathLst>
            </a:custGeom>
            <a:solidFill>
              <a:schemeClr val="accent1"/>
            </a:solidFill>
            <a:ln w="9525" cap="flat">
              <a:noFill/>
              <a:prstDash val="solid"/>
              <a:miter/>
            </a:ln>
          </p:spPr>
          <p:txBody>
            <a:bodyPr rtlCol="0" anchor="ctr"/>
            <a:lstStyle/>
            <a:p>
              <a:endParaRPr lang="en-US"/>
            </a:p>
          </p:txBody>
        </p:sp>
        <p:sp>
          <p:nvSpPr>
            <p:cNvPr id="6" name="Freeform: Shape 57">
              <a:extLst>
                <a:ext uri="{FF2B5EF4-FFF2-40B4-BE49-F238E27FC236}">
                  <a16:creationId xmlns:a16="http://schemas.microsoft.com/office/drawing/2014/main" id="{A0321F5A-9567-4C97-8E3C-0613F3C09C06}"/>
                </a:ext>
              </a:extLst>
            </p:cNvPr>
            <p:cNvSpPr/>
            <p:nvPr/>
          </p:nvSpPr>
          <p:spPr>
            <a:xfrm rot="17218986">
              <a:off x="5291264" y="2658172"/>
              <a:ext cx="2124075" cy="3019425"/>
            </a:xfrm>
            <a:custGeom>
              <a:avLst/>
              <a:gdLst>
                <a:gd name="connsiteX0" fmla="*/ 2122884 w 2124075"/>
                <a:gd name="connsiteY0" fmla="*/ 1533169 h 3019425"/>
                <a:gd name="connsiteX1" fmla="*/ 1438989 w 2124075"/>
                <a:gd name="connsiteY1" fmla="*/ 534949 h 3019425"/>
                <a:gd name="connsiteX2" fmla="*/ 1095137 w 2124075"/>
                <a:gd name="connsiteY2" fmla="*/ 32981 h 3019425"/>
                <a:gd name="connsiteX3" fmla="*/ 1034177 w 2124075"/>
                <a:gd name="connsiteY3" fmla="*/ 32029 h 3019425"/>
                <a:gd name="connsiteX4" fmla="*/ 12144 w 2124075"/>
                <a:gd name="connsiteY4" fmla="*/ 1522691 h 3019425"/>
                <a:gd name="connsiteX5" fmla="*/ 12144 w 2124075"/>
                <a:gd name="connsiteY5" fmla="*/ 1586509 h 3019425"/>
                <a:gd name="connsiteX6" fmla="*/ 1032272 w 2124075"/>
                <a:gd name="connsiteY6" fmla="*/ 2989541 h 3019425"/>
                <a:gd name="connsiteX7" fmla="*/ 1100852 w 2124075"/>
                <a:gd name="connsiteY7" fmla="*/ 2985731 h 3019425"/>
                <a:gd name="connsiteX8" fmla="*/ 2105740 w 2124075"/>
                <a:gd name="connsiteY8" fmla="*/ 1600796 h 3019425"/>
                <a:gd name="connsiteX9" fmla="*/ 2122884 w 2124075"/>
                <a:gd name="connsiteY9" fmla="*/ 1533169 h 3019425"/>
                <a:gd name="connsiteX10" fmla="*/ 1708547 w 2124075"/>
                <a:gd name="connsiteY10" fmla="*/ 1591271 h 3019425"/>
                <a:gd name="connsiteX11" fmla="*/ 1103709 w 2124075"/>
                <a:gd name="connsiteY11" fmla="*/ 2422804 h 3019425"/>
                <a:gd name="connsiteX12" fmla="*/ 1028462 w 2124075"/>
                <a:gd name="connsiteY12" fmla="*/ 2423756 h 3019425"/>
                <a:gd name="connsiteX13" fmla="*/ 416004 w 2124075"/>
                <a:gd name="connsiteY13" fmla="*/ 1581746 h 3019425"/>
                <a:gd name="connsiteX14" fmla="*/ 413147 w 2124075"/>
                <a:gd name="connsiteY14" fmla="*/ 1459826 h 3019425"/>
                <a:gd name="connsiteX15" fmla="*/ 1033224 w 2124075"/>
                <a:gd name="connsiteY15" fmla="*/ 554951 h 3019425"/>
                <a:gd name="connsiteX16" fmla="*/ 1095137 w 2124075"/>
                <a:gd name="connsiteY16" fmla="*/ 553046 h 3019425"/>
                <a:gd name="connsiteX17" fmla="*/ 1711404 w 2124075"/>
                <a:gd name="connsiteY17" fmla="*/ 1452206 h 3019425"/>
                <a:gd name="connsiteX18" fmla="*/ 1708547 w 2124075"/>
                <a:gd name="connsiteY18" fmla="*/ 1591271 h 301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075" h="3019425">
                  <a:moveTo>
                    <a:pt x="2122884" y="1533169"/>
                  </a:moveTo>
                  <a:cubicBezTo>
                    <a:pt x="2055257" y="1434109"/>
                    <a:pt x="1438989" y="534949"/>
                    <a:pt x="1438989" y="534949"/>
                  </a:cubicBezTo>
                  <a:cubicBezTo>
                    <a:pt x="1438989" y="534949"/>
                    <a:pt x="1210389" y="200621"/>
                    <a:pt x="1095137" y="32981"/>
                  </a:cubicBezTo>
                  <a:cubicBezTo>
                    <a:pt x="1065609" y="-10834"/>
                    <a:pt x="1063704" y="-10834"/>
                    <a:pt x="1034177" y="32029"/>
                  </a:cubicBezTo>
                  <a:cubicBezTo>
                    <a:pt x="838914" y="317779"/>
                    <a:pt x="157877" y="1311236"/>
                    <a:pt x="12144" y="1522691"/>
                  </a:cubicBezTo>
                  <a:cubicBezTo>
                    <a:pt x="-4048" y="1545551"/>
                    <a:pt x="-4048" y="1563649"/>
                    <a:pt x="12144" y="1586509"/>
                  </a:cubicBezTo>
                  <a:cubicBezTo>
                    <a:pt x="116919" y="1728431"/>
                    <a:pt x="800814" y="2672359"/>
                    <a:pt x="1032272" y="2989541"/>
                  </a:cubicBezTo>
                  <a:cubicBezTo>
                    <a:pt x="1064657" y="3033356"/>
                    <a:pt x="1067514" y="3033356"/>
                    <a:pt x="1100852" y="2985731"/>
                  </a:cubicBezTo>
                  <a:cubicBezTo>
                    <a:pt x="1293257" y="2718079"/>
                    <a:pt x="2000012" y="1747481"/>
                    <a:pt x="2105740" y="1600796"/>
                  </a:cubicBezTo>
                  <a:cubicBezTo>
                    <a:pt x="2120027" y="1581746"/>
                    <a:pt x="2141934" y="1561744"/>
                    <a:pt x="2122884" y="1533169"/>
                  </a:cubicBezTo>
                  <a:close/>
                  <a:moveTo>
                    <a:pt x="1708547" y="1591271"/>
                  </a:moveTo>
                  <a:cubicBezTo>
                    <a:pt x="1599962" y="1739861"/>
                    <a:pt x="1173242" y="2326601"/>
                    <a:pt x="1103709" y="2422804"/>
                  </a:cubicBezTo>
                  <a:cubicBezTo>
                    <a:pt x="1069419" y="2469477"/>
                    <a:pt x="1061799" y="2469477"/>
                    <a:pt x="1028462" y="2423756"/>
                  </a:cubicBezTo>
                  <a:cubicBezTo>
                    <a:pt x="1005602" y="2393276"/>
                    <a:pt x="487442" y="1680806"/>
                    <a:pt x="416004" y="1581746"/>
                  </a:cubicBezTo>
                  <a:cubicBezTo>
                    <a:pt x="375047" y="1524596"/>
                    <a:pt x="373142" y="1517929"/>
                    <a:pt x="413147" y="1459826"/>
                  </a:cubicBezTo>
                  <a:cubicBezTo>
                    <a:pt x="524589" y="1299806"/>
                    <a:pt x="963692" y="658774"/>
                    <a:pt x="1033224" y="554951"/>
                  </a:cubicBezTo>
                  <a:cubicBezTo>
                    <a:pt x="1058942" y="515899"/>
                    <a:pt x="1067514" y="516851"/>
                    <a:pt x="1095137" y="553046"/>
                  </a:cubicBezTo>
                  <a:cubicBezTo>
                    <a:pt x="1117997" y="583526"/>
                    <a:pt x="1686639" y="1414106"/>
                    <a:pt x="1711404" y="1452206"/>
                  </a:cubicBezTo>
                  <a:cubicBezTo>
                    <a:pt x="1755219" y="1519834"/>
                    <a:pt x="1755219" y="1527454"/>
                    <a:pt x="1708547" y="1591271"/>
                  </a:cubicBezTo>
                  <a:close/>
                </a:path>
              </a:pathLst>
            </a:custGeom>
            <a:solidFill>
              <a:schemeClr val="accent4"/>
            </a:solidFill>
            <a:ln w="9525" cap="flat">
              <a:noFill/>
              <a:prstDash val="solid"/>
              <a:miter/>
            </a:ln>
          </p:spPr>
          <p:txBody>
            <a:bodyPr rtlCol="0" anchor="ctr"/>
            <a:lstStyle/>
            <a:p>
              <a:endParaRPr lang="en-US"/>
            </a:p>
          </p:txBody>
        </p:sp>
        <p:sp>
          <p:nvSpPr>
            <p:cNvPr id="7" name="Freeform: Shape 58">
              <a:extLst>
                <a:ext uri="{FF2B5EF4-FFF2-40B4-BE49-F238E27FC236}">
                  <a16:creationId xmlns:a16="http://schemas.microsoft.com/office/drawing/2014/main" id="{C7B94CEA-F3E6-4571-A1A5-25D7EA532DE2}"/>
                </a:ext>
              </a:extLst>
            </p:cNvPr>
            <p:cNvSpPr/>
            <p:nvPr/>
          </p:nvSpPr>
          <p:spPr>
            <a:xfrm rot="12946337">
              <a:off x="5888997" y="4458190"/>
              <a:ext cx="2124075" cy="3019425"/>
            </a:xfrm>
            <a:custGeom>
              <a:avLst/>
              <a:gdLst>
                <a:gd name="connsiteX0" fmla="*/ 2122884 w 2124075"/>
                <a:gd name="connsiteY0" fmla="*/ 1533169 h 3019425"/>
                <a:gd name="connsiteX1" fmla="*/ 1438989 w 2124075"/>
                <a:gd name="connsiteY1" fmla="*/ 534949 h 3019425"/>
                <a:gd name="connsiteX2" fmla="*/ 1095137 w 2124075"/>
                <a:gd name="connsiteY2" fmla="*/ 32981 h 3019425"/>
                <a:gd name="connsiteX3" fmla="*/ 1034177 w 2124075"/>
                <a:gd name="connsiteY3" fmla="*/ 32029 h 3019425"/>
                <a:gd name="connsiteX4" fmla="*/ 12144 w 2124075"/>
                <a:gd name="connsiteY4" fmla="*/ 1522691 h 3019425"/>
                <a:gd name="connsiteX5" fmla="*/ 12144 w 2124075"/>
                <a:gd name="connsiteY5" fmla="*/ 1586509 h 3019425"/>
                <a:gd name="connsiteX6" fmla="*/ 1032272 w 2124075"/>
                <a:gd name="connsiteY6" fmla="*/ 2989541 h 3019425"/>
                <a:gd name="connsiteX7" fmla="*/ 1100852 w 2124075"/>
                <a:gd name="connsiteY7" fmla="*/ 2985731 h 3019425"/>
                <a:gd name="connsiteX8" fmla="*/ 2105740 w 2124075"/>
                <a:gd name="connsiteY8" fmla="*/ 1600796 h 3019425"/>
                <a:gd name="connsiteX9" fmla="*/ 2122884 w 2124075"/>
                <a:gd name="connsiteY9" fmla="*/ 1533169 h 3019425"/>
                <a:gd name="connsiteX10" fmla="*/ 1708547 w 2124075"/>
                <a:gd name="connsiteY10" fmla="*/ 1591271 h 3019425"/>
                <a:gd name="connsiteX11" fmla="*/ 1103709 w 2124075"/>
                <a:gd name="connsiteY11" fmla="*/ 2422804 h 3019425"/>
                <a:gd name="connsiteX12" fmla="*/ 1028462 w 2124075"/>
                <a:gd name="connsiteY12" fmla="*/ 2423756 h 3019425"/>
                <a:gd name="connsiteX13" fmla="*/ 416004 w 2124075"/>
                <a:gd name="connsiteY13" fmla="*/ 1581746 h 3019425"/>
                <a:gd name="connsiteX14" fmla="*/ 413147 w 2124075"/>
                <a:gd name="connsiteY14" fmla="*/ 1459826 h 3019425"/>
                <a:gd name="connsiteX15" fmla="*/ 1033224 w 2124075"/>
                <a:gd name="connsiteY15" fmla="*/ 554951 h 3019425"/>
                <a:gd name="connsiteX16" fmla="*/ 1095137 w 2124075"/>
                <a:gd name="connsiteY16" fmla="*/ 553046 h 3019425"/>
                <a:gd name="connsiteX17" fmla="*/ 1711404 w 2124075"/>
                <a:gd name="connsiteY17" fmla="*/ 1452206 h 3019425"/>
                <a:gd name="connsiteX18" fmla="*/ 1708547 w 2124075"/>
                <a:gd name="connsiteY18" fmla="*/ 1591271 h 301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075" h="3019425">
                  <a:moveTo>
                    <a:pt x="2122884" y="1533169"/>
                  </a:moveTo>
                  <a:cubicBezTo>
                    <a:pt x="2055257" y="1434109"/>
                    <a:pt x="1438989" y="534949"/>
                    <a:pt x="1438989" y="534949"/>
                  </a:cubicBezTo>
                  <a:cubicBezTo>
                    <a:pt x="1438989" y="534949"/>
                    <a:pt x="1210389" y="200621"/>
                    <a:pt x="1095137" y="32981"/>
                  </a:cubicBezTo>
                  <a:cubicBezTo>
                    <a:pt x="1065609" y="-10834"/>
                    <a:pt x="1063704" y="-10834"/>
                    <a:pt x="1034177" y="32029"/>
                  </a:cubicBezTo>
                  <a:cubicBezTo>
                    <a:pt x="838914" y="317779"/>
                    <a:pt x="157877" y="1311236"/>
                    <a:pt x="12144" y="1522691"/>
                  </a:cubicBezTo>
                  <a:cubicBezTo>
                    <a:pt x="-4048" y="1545551"/>
                    <a:pt x="-4048" y="1563649"/>
                    <a:pt x="12144" y="1586509"/>
                  </a:cubicBezTo>
                  <a:cubicBezTo>
                    <a:pt x="116919" y="1728431"/>
                    <a:pt x="800814" y="2672359"/>
                    <a:pt x="1032272" y="2989541"/>
                  </a:cubicBezTo>
                  <a:cubicBezTo>
                    <a:pt x="1064657" y="3033356"/>
                    <a:pt x="1067514" y="3033356"/>
                    <a:pt x="1100852" y="2985731"/>
                  </a:cubicBezTo>
                  <a:cubicBezTo>
                    <a:pt x="1293257" y="2718079"/>
                    <a:pt x="2000012" y="1747481"/>
                    <a:pt x="2105740" y="1600796"/>
                  </a:cubicBezTo>
                  <a:cubicBezTo>
                    <a:pt x="2120027" y="1581746"/>
                    <a:pt x="2141934" y="1561744"/>
                    <a:pt x="2122884" y="1533169"/>
                  </a:cubicBezTo>
                  <a:close/>
                  <a:moveTo>
                    <a:pt x="1708547" y="1591271"/>
                  </a:moveTo>
                  <a:cubicBezTo>
                    <a:pt x="1599962" y="1739861"/>
                    <a:pt x="1173242" y="2326601"/>
                    <a:pt x="1103709" y="2422804"/>
                  </a:cubicBezTo>
                  <a:cubicBezTo>
                    <a:pt x="1069419" y="2469477"/>
                    <a:pt x="1061799" y="2469477"/>
                    <a:pt x="1028462" y="2423756"/>
                  </a:cubicBezTo>
                  <a:cubicBezTo>
                    <a:pt x="1005602" y="2393276"/>
                    <a:pt x="487442" y="1680806"/>
                    <a:pt x="416004" y="1581746"/>
                  </a:cubicBezTo>
                  <a:cubicBezTo>
                    <a:pt x="375047" y="1524596"/>
                    <a:pt x="373142" y="1517929"/>
                    <a:pt x="413147" y="1459826"/>
                  </a:cubicBezTo>
                  <a:cubicBezTo>
                    <a:pt x="524589" y="1299806"/>
                    <a:pt x="963692" y="658774"/>
                    <a:pt x="1033224" y="554951"/>
                  </a:cubicBezTo>
                  <a:cubicBezTo>
                    <a:pt x="1058942" y="515899"/>
                    <a:pt x="1067514" y="516851"/>
                    <a:pt x="1095137" y="553046"/>
                  </a:cubicBezTo>
                  <a:cubicBezTo>
                    <a:pt x="1117997" y="583526"/>
                    <a:pt x="1686639" y="1414106"/>
                    <a:pt x="1711404" y="1452206"/>
                  </a:cubicBezTo>
                  <a:cubicBezTo>
                    <a:pt x="1755219" y="1519834"/>
                    <a:pt x="1755219" y="1527454"/>
                    <a:pt x="1708547" y="1591271"/>
                  </a:cubicBezTo>
                  <a:close/>
                </a:path>
              </a:pathLst>
            </a:custGeom>
            <a:solidFill>
              <a:schemeClr val="accent3"/>
            </a:solidFill>
            <a:ln w="9525" cap="flat">
              <a:noFill/>
              <a:prstDash val="solid"/>
              <a:miter/>
            </a:ln>
          </p:spPr>
          <p:txBody>
            <a:bodyPr rtlCol="0" anchor="ctr"/>
            <a:lstStyle/>
            <a:p>
              <a:endParaRPr lang="en-US"/>
            </a:p>
          </p:txBody>
        </p:sp>
        <p:sp>
          <p:nvSpPr>
            <p:cNvPr id="8" name="Freeform: Shape 59">
              <a:extLst>
                <a:ext uri="{FF2B5EF4-FFF2-40B4-BE49-F238E27FC236}">
                  <a16:creationId xmlns:a16="http://schemas.microsoft.com/office/drawing/2014/main" id="{30A4AC68-5199-4190-BA19-95FEB1DDED52}"/>
                </a:ext>
              </a:extLst>
            </p:cNvPr>
            <p:cNvSpPr/>
            <p:nvPr/>
          </p:nvSpPr>
          <p:spPr>
            <a:xfrm rot="8565323">
              <a:off x="7793857" y="4423272"/>
              <a:ext cx="2124075" cy="3019425"/>
            </a:xfrm>
            <a:custGeom>
              <a:avLst/>
              <a:gdLst>
                <a:gd name="connsiteX0" fmla="*/ 2122884 w 2124075"/>
                <a:gd name="connsiteY0" fmla="*/ 1533169 h 3019425"/>
                <a:gd name="connsiteX1" fmla="*/ 1438989 w 2124075"/>
                <a:gd name="connsiteY1" fmla="*/ 534949 h 3019425"/>
                <a:gd name="connsiteX2" fmla="*/ 1095137 w 2124075"/>
                <a:gd name="connsiteY2" fmla="*/ 32981 h 3019425"/>
                <a:gd name="connsiteX3" fmla="*/ 1034177 w 2124075"/>
                <a:gd name="connsiteY3" fmla="*/ 32029 h 3019425"/>
                <a:gd name="connsiteX4" fmla="*/ 12144 w 2124075"/>
                <a:gd name="connsiteY4" fmla="*/ 1522691 h 3019425"/>
                <a:gd name="connsiteX5" fmla="*/ 12144 w 2124075"/>
                <a:gd name="connsiteY5" fmla="*/ 1586509 h 3019425"/>
                <a:gd name="connsiteX6" fmla="*/ 1032272 w 2124075"/>
                <a:gd name="connsiteY6" fmla="*/ 2989541 h 3019425"/>
                <a:gd name="connsiteX7" fmla="*/ 1100852 w 2124075"/>
                <a:gd name="connsiteY7" fmla="*/ 2985731 h 3019425"/>
                <a:gd name="connsiteX8" fmla="*/ 2105740 w 2124075"/>
                <a:gd name="connsiteY8" fmla="*/ 1600796 h 3019425"/>
                <a:gd name="connsiteX9" fmla="*/ 2122884 w 2124075"/>
                <a:gd name="connsiteY9" fmla="*/ 1533169 h 3019425"/>
                <a:gd name="connsiteX10" fmla="*/ 1708547 w 2124075"/>
                <a:gd name="connsiteY10" fmla="*/ 1591271 h 3019425"/>
                <a:gd name="connsiteX11" fmla="*/ 1103709 w 2124075"/>
                <a:gd name="connsiteY11" fmla="*/ 2422804 h 3019425"/>
                <a:gd name="connsiteX12" fmla="*/ 1028462 w 2124075"/>
                <a:gd name="connsiteY12" fmla="*/ 2423756 h 3019425"/>
                <a:gd name="connsiteX13" fmla="*/ 416004 w 2124075"/>
                <a:gd name="connsiteY13" fmla="*/ 1581746 h 3019425"/>
                <a:gd name="connsiteX14" fmla="*/ 413147 w 2124075"/>
                <a:gd name="connsiteY14" fmla="*/ 1459826 h 3019425"/>
                <a:gd name="connsiteX15" fmla="*/ 1033224 w 2124075"/>
                <a:gd name="connsiteY15" fmla="*/ 554951 h 3019425"/>
                <a:gd name="connsiteX16" fmla="*/ 1095137 w 2124075"/>
                <a:gd name="connsiteY16" fmla="*/ 553046 h 3019425"/>
                <a:gd name="connsiteX17" fmla="*/ 1711404 w 2124075"/>
                <a:gd name="connsiteY17" fmla="*/ 1452206 h 3019425"/>
                <a:gd name="connsiteX18" fmla="*/ 1708547 w 2124075"/>
                <a:gd name="connsiteY18" fmla="*/ 1591271 h 301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075" h="3019425">
                  <a:moveTo>
                    <a:pt x="2122884" y="1533169"/>
                  </a:moveTo>
                  <a:cubicBezTo>
                    <a:pt x="2055257" y="1434109"/>
                    <a:pt x="1438989" y="534949"/>
                    <a:pt x="1438989" y="534949"/>
                  </a:cubicBezTo>
                  <a:cubicBezTo>
                    <a:pt x="1438989" y="534949"/>
                    <a:pt x="1210389" y="200621"/>
                    <a:pt x="1095137" y="32981"/>
                  </a:cubicBezTo>
                  <a:cubicBezTo>
                    <a:pt x="1065609" y="-10834"/>
                    <a:pt x="1063704" y="-10834"/>
                    <a:pt x="1034177" y="32029"/>
                  </a:cubicBezTo>
                  <a:cubicBezTo>
                    <a:pt x="838914" y="317779"/>
                    <a:pt x="157877" y="1311236"/>
                    <a:pt x="12144" y="1522691"/>
                  </a:cubicBezTo>
                  <a:cubicBezTo>
                    <a:pt x="-4048" y="1545551"/>
                    <a:pt x="-4048" y="1563649"/>
                    <a:pt x="12144" y="1586509"/>
                  </a:cubicBezTo>
                  <a:cubicBezTo>
                    <a:pt x="116919" y="1728431"/>
                    <a:pt x="800814" y="2672359"/>
                    <a:pt x="1032272" y="2989541"/>
                  </a:cubicBezTo>
                  <a:cubicBezTo>
                    <a:pt x="1064657" y="3033356"/>
                    <a:pt x="1067514" y="3033356"/>
                    <a:pt x="1100852" y="2985731"/>
                  </a:cubicBezTo>
                  <a:cubicBezTo>
                    <a:pt x="1293257" y="2718079"/>
                    <a:pt x="2000012" y="1747481"/>
                    <a:pt x="2105740" y="1600796"/>
                  </a:cubicBezTo>
                  <a:cubicBezTo>
                    <a:pt x="2120027" y="1581746"/>
                    <a:pt x="2141934" y="1561744"/>
                    <a:pt x="2122884" y="1533169"/>
                  </a:cubicBezTo>
                  <a:close/>
                  <a:moveTo>
                    <a:pt x="1708547" y="1591271"/>
                  </a:moveTo>
                  <a:cubicBezTo>
                    <a:pt x="1599962" y="1739861"/>
                    <a:pt x="1173242" y="2326601"/>
                    <a:pt x="1103709" y="2422804"/>
                  </a:cubicBezTo>
                  <a:cubicBezTo>
                    <a:pt x="1069419" y="2469477"/>
                    <a:pt x="1061799" y="2469477"/>
                    <a:pt x="1028462" y="2423756"/>
                  </a:cubicBezTo>
                  <a:cubicBezTo>
                    <a:pt x="1005602" y="2393276"/>
                    <a:pt x="487442" y="1680806"/>
                    <a:pt x="416004" y="1581746"/>
                  </a:cubicBezTo>
                  <a:cubicBezTo>
                    <a:pt x="375047" y="1524596"/>
                    <a:pt x="373142" y="1517929"/>
                    <a:pt x="413147" y="1459826"/>
                  </a:cubicBezTo>
                  <a:cubicBezTo>
                    <a:pt x="524589" y="1299806"/>
                    <a:pt x="963692" y="658774"/>
                    <a:pt x="1033224" y="554951"/>
                  </a:cubicBezTo>
                  <a:cubicBezTo>
                    <a:pt x="1058942" y="515899"/>
                    <a:pt x="1067514" y="516851"/>
                    <a:pt x="1095137" y="553046"/>
                  </a:cubicBezTo>
                  <a:cubicBezTo>
                    <a:pt x="1117997" y="583526"/>
                    <a:pt x="1686639" y="1414106"/>
                    <a:pt x="1711404" y="1452206"/>
                  </a:cubicBezTo>
                  <a:cubicBezTo>
                    <a:pt x="1755219" y="1519834"/>
                    <a:pt x="1755219" y="1527454"/>
                    <a:pt x="1708547" y="1591271"/>
                  </a:cubicBezTo>
                  <a:close/>
                </a:path>
              </a:pathLst>
            </a:custGeom>
            <a:solidFill>
              <a:schemeClr val="accent2"/>
            </a:solidFill>
            <a:ln w="9525" cap="flat">
              <a:noFill/>
              <a:prstDash val="solid"/>
              <a:miter/>
            </a:ln>
          </p:spPr>
          <p:txBody>
            <a:bodyPr rtlCol="0" anchor="ctr"/>
            <a:lstStyle/>
            <a:p>
              <a:endParaRPr lang="en-US"/>
            </a:p>
          </p:txBody>
        </p:sp>
      </p:grpSp>
      <p:sp>
        <p:nvSpPr>
          <p:cNvPr id="9" name="Isosceles Triangle 22">
            <a:extLst>
              <a:ext uri="{FF2B5EF4-FFF2-40B4-BE49-F238E27FC236}">
                <a16:creationId xmlns:a16="http://schemas.microsoft.com/office/drawing/2014/main" id="{778B9985-5078-4324-B41A-98A03EAB4DE2}"/>
              </a:ext>
            </a:extLst>
          </p:cNvPr>
          <p:cNvSpPr/>
          <p:nvPr/>
        </p:nvSpPr>
        <p:spPr>
          <a:xfrm rot="19800000">
            <a:off x="4783850" y="2992513"/>
            <a:ext cx="433574" cy="433500"/>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Pie 2">
            <a:extLst>
              <a:ext uri="{FF2B5EF4-FFF2-40B4-BE49-F238E27FC236}">
                <a16:creationId xmlns:a16="http://schemas.microsoft.com/office/drawing/2014/main" id="{C9D7BFBE-86D6-41F8-8606-B21345183858}"/>
              </a:ext>
            </a:extLst>
          </p:cNvPr>
          <p:cNvSpPr/>
          <p:nvPr/>
        </p:nvSpPr>
        <p:spPr>
          <a:xfrm>
            <a:off x="6882208" y="2969628"/>
            <a:ext cx="379478" cy="373123"/>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12" name="Teardrop 1">
            <a:extLst>
              <a:ext uri="{FF2B5EF4-FFF2-40B4-BE49-F238E27FC236}">
                <a16:creationId xmlns:a16="http://schemas.microsoft.com/office/drawing/2014/main" id="{8A78CCAC-76AA-477E-BAB1-335074D63DFF}"/>
              </a:ext>
            </a:extLst>
          </p:cNvPr>
          <p:cNvSpPr/>
          <p:nvPr/>
        </p:nvSpPr>
        <p:spPr>
          <a:xfrm rot="18805991">
            <a:off x="6411440" y="4188011"/>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13" name="Rectangle 130">
            <a:extLst>
              <a:ext uri="{FF2B5EF4-FFF2-40B4-BE49-F238E27FC236}">
                <a16:creationId xmlns:a16="http://schemas.microsoft.com/office/drawing/2014/main" id="{3B6B81C9-B002-494D-BEA7-4CEE23E5DB9C}"/>
              </a:ext>
            </a:extLst>
          </p:cNvPr>
          <p:cNvSpPr/>
          <p:nvPr/>
        </p:nvSpPr>
        <p:spPr>
          <a:xfrm>
            <a:off x="5155009" y="4204473"/>
            <a:ext cx="338397" cy="33993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16" name="TextBox 15">
            <a:extLst>
              <a:ext uri="{FF2B5EF4-FFF2-40B4-BE49-F238E27FC236}">
                <a16:creationId xmlns:a16="http://schemas.microsoft.com/office/drawing/2014/main" id="{D113FA9B-A29B-4252-AA4B-D1983B778957}"/>
              </a:ext>
            </a:extLst>
          </p:cNvPr>
          <p:cNvSpPr txBox="1"/>
          <p:nvPr/>
        </p:nvSpPr>
        <p:spPr>
          <a:xfrm>
            <a:off x="2455473" y="1590274"/>
            <a:ext cx="2911650" cy="646331"/>
          </a:xfrm>
          <a:prstGeom prst="rect">
            <a:avLst/>
          </a:prstGeom>
          <a:noFill/>
        </p:spPr>
        <p:txBody>
          <a:bodyPr wrap="square" rtlCol="0">
            <a:spAutoFit/>
          </a:bodyPr>
          <a:lstStyle/>
          <a:p>
            <a:pPr algn="just"/>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Đăng</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ký</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đăng</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nhập</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đổi</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mật</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khẩu</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ko-KR"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D7C78AFE-F5D3-4A4C-A958-4EA5B4A14ED9}"/>
              </a:ext>
            </a:extLst>
          </p:cNvPr>
          <p:cNvSpPr txBox="1"/>
          <p:nvPr/>
        </p:nvSpPr>
        <p:spPr>
          <a:xfrm>
            <a:off x="1651400" y="4448092"/>
            <a:ext cx="2911650" cy="646331"/>
          </a:xfrm>
          <a:prstGeom prst="rect">
            <a:avLst/>
          </a:prstGeom>
          <a:noFill/>
        </p:spPr>
        <p:txBody>
          <a:bodyPr wrap="square" rtlCol="0">
            <a:spAutoFit/>
          </a:bodyPr>
          <a:lstStyle/>
          <a:p>
            <a:pPr algn="just"/>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Thêm</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vào</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giỏ</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hang,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cập</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nhật</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giỏ</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hàng</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thanh</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toán</a:t>
            </a:r>
            <a:endParaRPr lang="ko-KR"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11C18EE7-04DA-4282-800D-733445E7909C}"/>
              </a:ext>
            </a:extLst>
          </p:cNvPr>
          <p:cNvSpPr txBox="1"/>
          <p:nvPr/>
        </p:nvSpPr>
        <p:spPr>
          <a:xfrm>
            <a:off x="1009333" y="3200845"/>
            <a:ext cx="2911650" cy="646331"/>
          </a:xfrm>
          <a:prstGeom prst="rect">
            <a:avLst/>
          </a:prstGeom>
          <a:noFill/>
        </p:spPr>
        <p:txBody>
          <a:bodyPr wrap="square" rtlCol="0">
            <a:spAutoFit/>
          </a:bodyPr>
          <a:lstStyle/>
          <a:p>
            <a:pPr algn="just"/>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Thống</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kê</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báo</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cáo</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doanh</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thu</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của</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cửa</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hàng</a:t>
            </a:r>
            <a:endParaRPr lang="ko-KR"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1C778DB-3F17-4DB9-AEFA-E1DFCB35C36E}"/>
              </a:ext>
            </a:extLst>
          </p:cNvPr>
          <p:cNvSpPr txBox="1"/>
          <p:nvPr/>
        </p:nvSpPr>
        <p:spPr>
          <a:xfrm>
            <a:off x="7394714" y="1562138"/>
            <a:ext cx="3085357" cy="923330"/>
          </a:xfrm>
          <a:prstGeom prst="rect">
            <a:avLst/>
          </a:prstGeom>
          <a:noFill/>
        </p:spPr>
        <p:txBody>
          <a:bodyPr wrap="square" rtlCol="0">
            <a:spAutoFit/>
          </a:bodyPr>
          <a:lstStyle/>
          <a:p>
            <a:pPr algn="just"/>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Xem</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sản</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phẩm</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tìm</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kiếm</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sản</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phẩm</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lọc</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sản</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phẩm</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theo</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danh</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mục</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thêm</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danh</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sách</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yêu</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thích</a:t>
            </a:r>
            <a:endParaRPr lang="ko-KR"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7BDAA8A3-4ECC-4E94-B2BA-C6693CCB173E}"/>
              </a:ext>
            </a:extLst>
          </p:cNvPr>
          <p:cNvSpPr txBox="1"/>
          <p:nvPr/>
        </p:nvSpPr>
        <p:spPr>
          <a:xfrm>
            <a:off x="7443435" y="4201626"/>
            <a:ext cx="2911649" cy="646331"/>
          </a:xfrm>
          <a:prstGeom prst="rect">
            <a:avLst/>
          </a:prstGeom>
          <a:noFill/>
        </p:spPr>
        <p:txBody>
          <a:bodyPr wrap="square" rtlCol="0">
            <a:spAutoFit/>
          </a:bodyPr>
          <a:lstStyle/>
          <a:p>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Quản</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lí</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tài</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khoản</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sản</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phẩm</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danh</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mục</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đơn</a:t>
            </a: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dirty="0" err="1">
                <a:solidFill>
                  <a:schemeClr val="tx1">
                    <a:lumMod val="75000"/>
                    <a:lumOff val="25000"/>
                  </a:schemeClr>
                </a:solidFill>
                <a:latin typeface="Times New Roman" panose="02020603050405020304" pitchFamily="18" charset="0"/>
                <a:cs typeface="Times New Roman" panose="02020603050405020304" pitchFamily="18" charset="0"/>
              </a:rPr>
              <a:t>hàng</a:t>
            </a:r>
            <a:endParaRPr lang="ko-KR"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 name="Round Same Side Corner Rectangle 8">
            <a:extLst>
              <a:ext uri="{FF2B5EF4-FFF2-40B4-BE49-F238E27FC236}">
                <a16:creationId xmlns:a16="http://schemas.microsoft.com/office/drawing/2014/main" id="{785351FE-EBA5-CCF0-E8BB-501F7B83E605}"/>
              </a:ext>
            </a:extLst>
          </p:cNvPr>
          <p:cNvSpPr/>
          <p:nvPr/>
        </p:nvSpPr>
        <p:spPr>
          <a:xfrm>
            <a:off x="5769369" y="2197273"/>
            <a:ext cx="326953" cy="389248"/>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TextBox 31">
            <a:extLst>
              <a:ext uri="{FF2B5EF4-FFF2-40B4-BE49-F238E27FC236}">
                <a16:creationId xmlns:a16="http://schemas.microsoft.com/office/drawing/2014/main" id="{C8E027E4-E66B-4FC6-6A75-D96B552A37F3}"/>
              </a:ext>
            </a:extLst>
          </p:cNvPr>
          <p:cNvSpPr txBox="1"/>
          <p:nvPr/>
        </p:nvSpPr>
        <p:spPr>
          <a:xfrm>
            <a:off x="597379" y="354485"/>
            <a:ext cx="6094562" cy="461665"/>
          </a:xfrm>
          <a:prstGeom prst="rect">
            <a:avLst/>
          </a:prstGeom>
          <a:noFill/>
        </p:spPr>
        <p:txBody>
          <a:bodyPr wrap="square">
            <a:spAutoFit/>
          </a:bodyPr>
          <a:lstStyle/>
          <a:p>
            <a:r>
              <a:rPr lang="en-US" altLang="ko-KR" sz="2400" b="1" dirty="0">
                <a:solidFill>
                  <a:srgbClr val="FF0000"/>
                </a:solidFill>
                <a:latin typeface="Times New Roman" panose="02020603050405020304" pitchFamily="18" charset="0"/>
                <a:cs typeface="Times New Roman" panose="02020603050405020304" pitchFamily="18" charset="0"/>
              </a:rPr>
              <a:t>2. </a:t>
            </a:r>
            <a:r>
              <a:rPr lang="en-US" altLang="ko-KR" sz="2400" b="1" dirty="0" err="1">
                <a:solidFill>
                  <a:srgbClr val="FF0000"/>
                </a:solidFill>
                <a:latin typeface="Times New Roman" panose="02020603050405020304" pitchFamily="18" charset="0"/>
                <a:cs typeface="Times New Roman" panose="02020603050405020304" pitchFamily="18" charset="0"/>
              </a:rPr>
              <a:t>Chức</a:t>
            </a:r>
            <a:r>
              <a:rPr lang="en-US" altLang="ko-KR" sz="2400" b="1" dirty="0">
                <a:solidFill>
                  <a:srgbClr val="FF0000"/>
                </a:solidFill>
                <a:latin typeface="Times New Roman" panose="02020603050405020304" pitchFamily="18" charset="0"/>
                <a:cs typeface="Times New Roman" panose="02020603050405020304" pitchFamily="18" charset="0"/>
              </a:rPr>
              <a:t> </a:t>
            </a:r>
            <a:r>
              <a:rPr lang="en-US" altLang="ko-KR" sz="2400" b="1" dirty="0" err="1">
                <a:solidFill>
                  <a:srgbClr val="FF0000"/>
                </a:solidFill>
                <a:latin typeface="Times New Roman" panose="02020603050405020304" pitchFamily="18" charset="0"/>
                <a:cs typeface="Times New Roman" panose="02020603050405020304" pitchFamily="18" charset="0"/>
              </a:rPr>
              <a:t>năng</a:t>
            </a:r>
            <a:endParaRPr lang="ko-KR" alt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224923"/>
      </p:ext>
    </p:extLst>
  </p:cSld>
  <p:clrMapOvr>
    <a:masterClrMapping/>
  </p:clrMapOvr>
</p:sld>
</file>

<file path=ppt/theme/theme1.xml><?xml version="1.0" encoding="utf-8"?>
<a:theme xmlns:a="http://schemas.openxmlformats.org/drawingml/2006/main" name="Cover and End Slide Master">
  <a:themeElements>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18583</TotalTime>
  <Words>830</Words>
  <Application>Microsoft Office PowerPoint</Application>
  <PresentationFormat>Widescreen</PresentationFormat>
  <Paragraphs>91</Paragraphs>
  <Slides>17</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Anaheim</vt:lpstr>
      <vt:lpstr>Arial</vt:lpstr>
      <vt:lpstr>Calibri</vt:lpstr>
      <vt:lpstr>Oi</vt:lpstr>
      <vt:lpstr>Poppins</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Tien Do</cp:lastModifiedBy>
  <cp:revision>128</cp:revision>
  <dcterms:created xsi:type="dcterms:W3CDTF">2020-01-20T05:08:25Z</dcterms:created>
  <dcterms:modified xsi:type="dcterms:W3CDTF">2024-05-25T02:40:32Z</dcterms:modified>
</cp:coreProperties>
</file>