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62bEb2alYfsCxtDH54CO9aY9r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97ec55155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897ec5515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Javascript có thể làm được gì?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381250" y="896100"/>
            <a:ext cx="429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Javascript có thể l</a:t>
            </a:r>
            <a:r>
              <a:rPr lang="en"/>
              <a:t>àm được gì?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làm rất nhiều thứ trên web và ngoài web. Dưới đây là một số ví dụ: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Tương tác trên trang web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Phát triển ứng dụng web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Phát triển ứng dụng di động và máy tính bảng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Internet of Things (IoT)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Phát triển trò chơi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97ec55155_1_1"/>
          <p:cNvSpPr txBox="1"/>
          <p:nvPr>
            <p:ph type="title"/>
          </p:nvPr>
        </p:nvSpPr>
        <p:spPr>
          <a:xfrm>
            <a:off x="1381250" y="896100"/>
            <a:ext cx="429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Javascript có thể làm được gì?</a:t>
            </a:r>
            <a:endParaRPr/>
          </a:p>
        </p:txBody>
      </p:sp>
      <p:sp>
        <p:nvSpPr>
          <p:cNvPr id="80" name="Google Shape;80;g1897ec55155_1_1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Nói chung, JavaScript là một ngôn ngữ lập trình đa năng và có thể được sử dụng để thực hiện nhiều nhiệm vụ khác nhau trên web và ngoài web.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