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ora"/>
      <p:regular r:id="rId13"/>
      <p:bold r:id="rId14"/>
      <p:italic r:id="rId15"/>
      <p:boldItalic r:id="rId16"/>
    </p:embeddedFon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jRBWpWlWOhcoJ5e17g93ionqXl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font" Target="fonts/Montserrat-italic.fntdata"/><Relationship Id="rId10" Type="http://schemas.openxmlformats.org/officeDocument/2006/relationships/font" Target="fonts/Montserrat-bold.fntdata"/><Relationship Id="rId21" Type="http://customschemas.google.com/relationships/presentationmetadata" Target="metadata"/><Relationship Id="rId13" Type="http://schemas.openxmlformats.org/officeDocument/2006/relationships/font" Target="fonts/Lora-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ora-italic.fntdata"/><Relationship Id="rId14" Type="http://schemas.openxmlformats.org/officeDocument/2006/relationships/font" Target="fonts/Lora-bold.fntdata"/><Relationship Id="rId17" Type="http://schemas.openxmlformats.org/officeDocument/2006/relationships/font" Target="fonts/QuattrocentoSans-regular.fntdata"/><Relationship Id="rId16" Type="http://schemas.openxmlformats.org/officeDocument/2006/relationships/font" Target="fonts/Lora-boldItalic.fntdata"/><Relationship Id="rId5" Type="http://schemas.openxmlformats.org/officeDocument/2006/relationships/notesMaster" Target="notesMasters/notesMaster1.xml"/><Relationship Id="rId19" Type="http://schemas.openxmlformats.org/officeDocument/2006/relationships/font" Target="fonts/QuattrocentoSans-italic.fntdata"/><Relationship Id="rId6" Type="http://schemas.openxmlformats.org/officeDocument/2006/relationships/slide" Target="slides/slide1.xml"/><Relationship Id="rId18"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97ec55155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897ec55155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6"/>
          <p:cNvSpPr/>
          <p:nvPr/>
        </p:nvSpPr>
        <p:spPr>
          <a:xfrm>
            <a:off x="111795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001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cxnSp>
        <p:nvCxnSpPr>
          <p:cNvPr id="14" name="Google Shape;14;g1897ec55155_1_6"/>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5" name="Google Shape;15;g1897ec55155_1_6"/>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1897ec55155_1_6"/>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Lora"/>
              <a:buNone/>
              <a:defRPr b="1" sz="2000">
                <a:latin typeface="Lora"/>
                <a:ea typeface="Lora"/>
                <a:cs typeface="Lora"/>
                <a:sym typeface="Lora"/>
              </a:defRPr>
            </a:lvl1pPr>
            <a:lvl2pPr lvl="1"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2pPr>
            <a:lvl3pPr lvl="2"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3pPr>
            <a:lvl4pPr lvl="3"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4pPr>
            <a:lvl5pPr lvl="4"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5pPr>
            <a:lvl6pPr lvl="5"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6pPr>
            <a:lvl7pPr lvl="6"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7pPr>
            <a:lvl8pPr lvl="7"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8pPr>
            <a:lvl9pPr lvl="8" algn="l">
              <a:lnSpc>
                <a:spcPct val="100000"/>
              </a:lnSpc>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7" name="Google Shape;17;g1897ec55155_1_6"/>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C00100"/>
              </a:buClr>
              <a:buSzPts val="2400"/>
              <a:buFont typeface="Quattrocento Sans"/>
              <a:buChar char="◉"/>
              <a:defRPr sz="2400">
                <a:latin typeface="Quattrocento Sans"/>
                <a:ea typeface="Quattrocento Sans"/>
                <a:cs typeface="Quattrocento Sans"/>
                <a:sym typeface="Quattrocento Sans"/>
              </a:defRPr>
            </a:lvl1pPr>
            <a:lvl2pPr indent="-355600" lvl="1" marL="9144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2pPr>
            <a:lvl3pPr indent="-355600" lvl="2" marL="1371600" algn="l">
              <a:lnSpc>
                <a:spcPct val="100000"/>
              </a:lnSpc>
              <a:spcBef>
                <a:spcPts val="0"/>
              </a:spcBef>
              <a:spcAft>
                <a:spcPts val="0"/>
              </a:spcAft>
              <a:buClr>
                <a:srgbClr val="C00100"/>
              </a:buClr>
              <a:buSzPts val="2000"/>
              <a:buFont typeface="Quattrocento Sans"/>
              <a:buChar char="■"/>
              <a:defRPr sz="2000">
                <a:latin typeface="Quattrocento Sans"/>
                <a:ea typeface="Quattrocento Sans"/>
                <a:cs typeface="Quattrocento Sans"/>
                <a:sym typeface="Quattrocento Sans"/>
              </a:defRPr>
            </a:lvl3pPr>
            <a:lvl4pPr indent="-342900" lvl="3" marL="18288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4pPr>
            <a:lvl5pPr indent="-342900" lvl="4" marL="22860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5pPr>
            <a:lvl6pPr indent="-342900" lvl="5" marL="2743200" algn="l">
              <a:lnSpc>
                <a:spcPct val="100000"/>
              </a:lnSpc>
              <a:spcBef>
                <a:spcPts val="0"/>
              </a:spcBef>
              <a:spcAft>
                <a:spcPts val="0"/>
              </a:spcAft>
              <a:buClr>
                <a:srgbClr val="C00100"/>
              </a:buClr>
              <a:buSzPts val="1800"/>
              <a:buFont typeface="Quattrocento Sans"/>
              <a:buChar char="■"/>
              <a:defRPr sz="1800">
                <a:latin typeface="Quattrocento Sans"/>
                <a:ea typeface="Quattrocento Sans"/>
                <a:cs typeface="Quattrocento Sans"/>
                <a:sym typeface="Quattrocento Sans"/>
              </a:defRPr>
            </a:lvl6pPr>
            <a:lvl7pPr indent="-342900" lvl="6" marL="32004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algn="l">
              <a:lnSpc>
                <a:spcPct val="100000"/>
              </a:lnSpc>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8" name="Google Shape;18;g1897ec55155_1_6"/>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19" name="Google Shape;19;g1897ec55155_1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g1897ec55155_1_13"/>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chemeClr val="accent1"/>
                </a:highlight>
              </a:defRPr>
            </a:lvl1pPr>
            <a:lvl2pPr lvl="1" algn="l">
              <a:lnSpc>
                <a:spcPct val="100000"/>
              </a:lnSpc>
              <a:spcBef>
                <a:spcPts val="0"/>
              </a:spcBef>
              <a:spcAft>
                <a:spcPts val="0"/>
              </a:spcAft>
              <a:buClr>
                <a:schemeClr val="dk2"/>
              </a:buClr>
              <a:buSzPts val="1400"/>
              <a:buNone/>
              <a:defRPr sz="1400">
                <a:solidFill>
                  <a:schemeClr val="dk2"/>
                </a:solidFill>
                <a:highlight>
                  <a:schemeClr val="accent1"/>
                </a:highlight>
              </a:defRPr>
            </a:lvl2pPr>
            <a:lvl3pPr lvl="2" algn="l">
              <a:lnSpc>
                <a:spcPct val="100000"/>
              </a:lnSpc>
              <a:spcBef>
                <a:spcPts val="0"/>
              </a:spcBef>
              <a:spcAft>
                <a:spcPts val="0"/>
              </a:spcAft>
              <a:buClr>
                <a:schemeClr val="dk2"/>
              </a:buClr>
              <a:buSzPts val="1400"/>
              <a:buNone/>
              <a:defRPr sz="1400">
                <a:solidFill>
                  <a:schemeClr val="dk2"/>
                </a:solidFill>
                <a:highlight>
                  <a:schemeClr val="accent1"/>
                </a:highlight>
              </a:defRPr>
            </a:lvl3pPr>
            <a:lvl4pPr lvl="3" algn="l">
              <a:lnSpc>
                <a:spcPct val="100000"/>
              </a:lnSpc>
              <a:spcBef>
                <a:spcPts val="0"/>
              </a:spcBef>
              <a:spcAft>
                <a:spcPts val="0"/>
              </a:spcAft>
              <a:buClr>
                <a:schemeClr val="dk2"/>
              </a:buClr>
              <a:buSzPts val="1400"/>
              <a:buNone/>
              <a:defRPr sz="1400">
                <a:solidFill>
                  <a:schemeClr val="dk2"/>
                </a:solidFill>
                <a:highlight>
                  <a:schemeClr val="accent1"/>
                </a:highlight>
              </a:defRPr>
            </a:lvl4pPr>
            <a:lvl5pPr lvl="4" algn="l">
              <a:lnSpc>
                <a:spcPct val="100000"/>
              </a:lnSpc>
              <a:spcBef>
                <a:spcPts val="0"/>
              </a:spcBef>
              <a:spcAft>
                <a:spcPts val="0"/>
              </a:spcAft>
              <a:buClr>
                <a:schemeClr val="dk2"/>
              </a:buClr>
              <a:buSzPts val="1400"/>
              <a:buNone/>
              <a:defRPr sz="1400">
                <a:solidFill>
                  <a:schemeClr val="dk2"/>
                </a:solidFill>
                <a:highlight>
                  <a:schemeClr val="accent1"/>
                </a:highlight>
              </a:defRPr>
            </a:lvl5pPr>
            <a:lvl6pPr lvl="5" algn="l">
              <a:lnSpc>
                <a:spcPct val="100000"/>
              </a:lnSpc>
              <a:spcBef>
                <a:spcPts val="0"/>
              </a:spcBef>
              <a:spcAft>
                <a:spcPts val="0"/>
              </a:spcAft>
              <a:buClr>
                <a:schemeClr val="dk2"/>
              </a:buClr>
              <a:buSzPts val="1400"/>
              <a:buNone/>
              <a:defRPr sz="1400">
                <a:solidFill>
                  <a:schemeClr val="dk2"/>
                </a:solidFill>
                <a:highlight>
                  <a:schemeClr val="accent1"/>
                </a:highlight>
              </a:defRPr>
            </a:lvl6pPr>
            <a:lvl7pPr lvl="6" algn="l">
              <a:lnSpc>
                <a:spcPct val="100000"/>
              </a:lnSpc>
              <a:spcBef>
                <a:spcPts val="0"/>
              </a:spcBef>
              <a:spcAft>
                <a:spcPts val="0"/>
              </a:spcAft>
              <a:buClr>
                <a:schemeClr val="dk2"/>
              </a:buClr>
              <a:buSzPts val="1400"/>
              <a:buNone/>
              <a:defRPr sz="1400">
                <a:solidFill>
                  <a:schemeClr val="dk2"/>
                </a:solidFill>
                <a:highlight>
                  <a:schemeClr val="accent1"/>
                </a:highlight>
              </a:defRPr>
            </a:lvl7pPr>
            <a:lvl8pPr lvl="7" algn="l">
              <a:lnSpc>
                <a:spcPct val="100000"/>
              </a:lnSpc>
              <a:spcBef>
                <a:spcPts val="0"/>
              </a:spcBef>
              <a:spcAft>
                <a:spcPts val="0"/>
              </a:spcAft>
              <a:buClr>
                <a:schemeClr val="dk2"/>
              </a:buClr>
              <a:buSzPts val="1400"/>
              <a:buNone/>
              <a:defRPr sz="1400">
                <a:solidFill>
                  <a:schemeClr val="dk2"/>
                </a:solidFill>
                <a:highlight>
                  <a:schemeClr val="accent1"/>
                </a:highlight>
              </a:defRPr>
            </a:lvl8pPr>
            <a:lvl9pPr lvl="8" algn="l">
              <a:lnSpc>
                <a:spcPct val="100000"/>
              </a:lnSpc>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22" name="Google Shape;22;g1897ec55155_1_13"/>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3" name="Google Shape;23;g1897ec55155_1_13"/>
          <p:cNvSpPr/>
          <p:nvPr/>
        </p:nvSpPr>
        <p:spPr>
          <a:xfrm>
            <a:off x="1117950" y="228825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1897ec55155_1_13"/>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5" name="Google Shape;25;g1897ec55155_1_13"/>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6" name="Google Shape;26;g1897ec55155_1_1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 name="Shape 27"/>
        <p:cNvGrpSpPr/>
        <p:nvPr/>
      </p:nvGrpSpPr>
      <p:grpSpPr>
        <a:xfrm>
          <a:off x="0" y="0"/>
          <a:ext cx="0" cy="0"/>
          <a:chOff x="0" y="0"/>
          <a:chExt cx="0" cy="0"/>
        </a:xfrm>
      </p:grpSpPr>
      <p:sp>
        <p:nvSpPr>
          <p:cNvPr id="28" name="Google Shape;28;g1897ec55155_1_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Lora"/>
              <a:buChar char="◉"/>
              <a:defRPr i="1" sz="2400">
                <a:latin typeface="Lora"/>
                <a:ea typeface="Lora"/>
                <a:cs typeface="Lora"/>
                <a:sym typeface="Lora"/>
              </a:defRPr>
            </a:lvl1pPr>
            <a:lvl2pPr indent="-355600" lvl="1" marL="914400" algn="ctr">
              <a:lnSpc>
                <a:spcPct val="100000"/>
              </a:lnSpc>
              <a:spcBef>
                <a:spcPts val="0"/>
              </a:spcBef>
              <a:spcAft>
                <a:spcPts val="0"/>
              </a:spcAft>
              <a:buSzPts val="2000"/>
              <a:buFont typeface="Lora"/>
              <a:buChar char="○"/>
              <a:defRPr i="1">
                <a:latin typeface="Lora"/>
                <a:ea typeface="Lora"/>
                <a:cs typeface="Lora"/>
                <a:sym typeface="Lora"/>
              </a:defRPr>
            </a:lvl2pPr>
            <a:lvl3pPr indent="-355600" lvl="2" marL="1371600" algn="ctr">
              <a:lnSpc>
                <a:spcPct val="100000"/>
              </a:lnSpc>
              <a:spcBef>
                <a:spcPts val="0"/>
              </a:spcBef>
              <a:spcAft>
                <a:spcPts val="0"/>
              </a:spcAft>
              <a:buSzPts val="2000"/>
              <a:buFont typeface="Lora"/>
              <a:buChar char="■"/>
              <a:defRPr i="1">
                <a:latin typeface="Lora"/>
                <a:ea typeface="Lora"/>
                <a:cs typeface="Lora"/>
                <a:sym typeface="Lora"/>
              </a:defRPr>
            </a:lvl3pPr>
            <a:lvl4pPr indent="-381000" lvl="3" marL="1828800" algn="ctr">
              <a:lnSpc>
                <a:spcPct val="100000"/>
              </a:lnSpc>
              <a:spcBef>
                <a:spcPts val="0"/>
              </a:spcBef>
              <a:spcAft>
                <a:spcPts val="0"/>
              </a:spcAft>
              <a:buSzPts val="2400"/>
              <a:buFont typeface="Lora"/>
              <a:buChar char="●"/>
              <a:defRPr i="1" sz="2400">
                <a:latin typeface="Lora"/>
                <a:ea typeface="Lora"/>
                <a:cs typeface="Lora"/>
                <a:sym typeface="Lora"/>
              </a:defRPr>
            </a:lvl4pPr>
            <a:lvl5pPr indent="-381000" lvl="4" marL="2286000" algn="ctr">
              <a:lnSpc>
                <a:spcPct val="100000"/>
              </a:lnSpc>
              <a:spcBef>
                <a:spcPts val="0"/>
              </a:spcBef>
              <a:spcAft>
                <a:spcPts val="0"/>
              </a:spcAft>
              <a:buSzPts val="2400"/>
              <a:buFont typeface="Lora"/>
              <a:buChar char="○"/>
              <a:defRPr i="1" sz="2400">
                <a:latin typeface="Lora"/>
                <a:ea typeface="Lora"/>
                <a:cs typeface="Lora"/>
                <a:sym typeface="Lora"/>
              </a:defRPr>
            </a:lvl5pPr>
            <a:lvl6pPr indent="-381000" lvl="5" marL="2743200" algn="ctr">
              <a:lnSpc>
                <a:spcPct val="100000"/>
              </a:lnSpc>
              <a:spcBef>
                <a:spcPts val="0"/>
              </a:spcBef>
              <a:spcAft>
                <a:spcPts val="0"/>
              </a:spcAft>
              <a:buSzPts val="2400"/>
              <a:buFont typeface="Lora"/>
              <a:buChar char="■"/>
              <a:defRPr i="1" sz="2400">
                <a:latin typeface="Lora"/>
                <a:ea typeface="Lora"/>
                <a:cs typeface="Lora"/>
                <a:sym typeface="Lora"/>
              </a:defRPr>
            </a:lvl6pPr>
            <a:lvl7pPr indent="-381000" lvl="6" marL="3200400" algn="ctr">
              <a:lnSpc>
                <a:spcPct val="100000"/>
              </a:lnSpc>
              <a:spcBef>
                <a:spcPts val="0"/>
              </a:spcBef>
              <a:spcAft>
                <a:spcPts val="0"/>
              </a:spcAft>
              <a:buSzPts val="2400"/>
              <a:buFont typeface="Lora"/>
              <a:buChar char="●"/>
              <a:defRPr i="1" sz="2400">
                <a:latin typeface="Lora"/>
                <a:ea typeface="Lora"/>
                <a:cs typeface="Lora"/>
                <a:sym typeface="Lora"/>
              </a:defRPr>
            </a:lvl7pPr>
            <a:lvl8pPr indent="-381000" lvl="7" marL="3657600" algn="ctr">
              <a:lnSpc>
                <a:spcPct val="100000"/>
              </a:lnSpc>
              <a:spcBef>
                <a:spcPts val="0"/>
              </a:spcBef>
              <a:spcAft>
                <a:spcPts val="0"/>
              </a:spcAft>
              <a:buSzPts val="2400"/>
              <a:buFont typeface="Lora"/>
              <a:buChar char="○"/>
              <a:defRPr i="1" sz="2400">
                <a:latin typeface="Lora"/>
                <a:ea typeface="Lora"/>
                <a:cs typeface="Lora"/>
                <a:sym typeface="Lora"/>
              </a:defRPr>
            </a:lvl8pPr>
            <a:lvl9pPr indent="-381000" lvl="8" marL="4114800" algn="ctr">
              <a:lnSpc>
                <a:spcPct val="100000"/>
              </a:lnSpc>
              <a:spcBef>
                <a:spcPts val="0"/>
              </a:spcBef>
              <a:spcAft>
                <a:spcPts val="0"/>
              </a:spcAft>
              <a:buSzPts val="2400"/>
              <a:buFont typeface="Lora"/>
              <a:buChar char="■"/>
              <a:defRPr i="1" sz="2400">
                <a:latin typeface="Lora"/>
                <a:ea typeface="Lora"/>
                <a:cs typeface="Lora"/>
                <a:sym typeface="Lora"/>
              </a:defRPr>
            </a:lvl9pPr>
          </a:lstStyle>
          <a:p/>
        </p:txBody>
      </p:sp>
      <p:cxnSp>
        <p:nvCxnSpPr>
          <p:cNvPr id="29" name="Google Shape;29;g1897ec55155_1_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0" name="Google Shape;30;g1897ec55155_1_20"/>
          <p:cNvSpPr/>
          <p:nvPr/>
        </p:nvSpPr>
        <p:spPr>
          <a:xfrm>
            <a:off x="4288500" y="3393000"/>
            <a:ext cx="567000" cy="5670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1897ec55155_1_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g1897ec55155_1_25"/>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4" name="Google Shape;34;g1897ec55155_1_25"/>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5" name="Google Shape;35;g1897ec55155_1_25"/>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6" name="Google Shape;36;g1897ec55155_1_25"/>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7" name="Google Shape;37;g1897ec55155_1_25"/>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897ec55155_1_25"/>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9" name="Google Shape;39;g1897ec55155_1_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g1897ec55155_1_33"/>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2" name="Google Shape;42;g1897ec55155_1_33"/>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g1897ec55155_1_33"/>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g1897ec55155_1_33"/>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5" name="Google Shape;45;g1897ec55155_1_33"/>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6" name="Google Shape;46;g1897ec55155_1_33"/>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g1897ec55155_1_33"/>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48" name="Google Shape;48;g1897ec55155_1_3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1897ec55155_1_42"/>
          <p:cNvSpPr txBox="1"/>
          <p:nvPr>
            <p:ph type="title"/>
          </p:nvPr>
        </p:nvSpPr>
        <p:spPr>
          <a:xfrm>
            <a:off x="1381250" y="896112"/>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1" name="Google Shape;51;g1897ec55155_1_4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2" name="Google Shape;52;g1897ec55155_1_42"/>
          <p:cNvSpPr/>
          <p:nvPr/>
        </p:nvSpPr>
        <p:spPr>
          <a:xfrm>
            <a:off x="817475" y="928767"/>
            <a:ext cx="405900" cy="4059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 name="Google Shape;53;g1897ec55155_1_4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4" name="Google Shape;54;g1897ec55155_1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g1897ec55155_1_48"/>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Lora"/>
              <a:buNone/>
              <a:defRPr i="1" sz="1400">
                <a:latin typeface="Lora"/>
                <a:ea typeface="Lora"/>
                <a:cs typeface="Lora"/>
                <a:sym typeface="Lora"/>
              </a:defRPr>
            </a:lvl1pPr>
          </a:lstStyle>
          <a:p/>
        </p:txBody>
      </p:sp>
      <p:cxnSp>
        <p:nvCxnSpPr>
          <p:cNvPr id="57" name="Google Shape;57;g1897ec55155_1_48"/>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58" name="Google Shape;58;g1897ec55155_1_48"/>
          <p:cNvSpPr/>
          <p:nvPr/>
        </p:nvSpPr>
        <p:spPr>
          <a:xfrm>
            <a:off x="4457400" y="4551496"/>
            <a:ext cx="229200" cy="2292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1897ec55155_1_48"/>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cxnSp>
        <p:nvCxnSpPr>
          <p:cNvPr id="61" name="Google Shape;61;g1897ec55155_1_53"/>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2" name="Google Shape;62;g1897ec55155_1_53"/>
          <p:cNvSpPr/>
          <p:nvPr/>
        </p:nvSpPr>
        <p:spPr>
          <a:xfrm>
            <a:off x="4293700" y="4235405"/>
            <a:ext cx="556500" cy="556500"/>
          </a:xfrm>
          <a:prstGeom prst="ellipse">
            <a:avLst/>
          </a:prstGeom>
          <a:solidFill>
            <a:srgbClr val="C02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1897ec55155_1_53"/>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C00100"/>
              </a:buClr>
              <a:buSzPts val="2400"/>
              <a:buFont typeface="Quattrocento Sans"/>
              <a:buChar char="◉"/>
              <a:defRPr b="0" i="0" sz="2400" u="none" cap="none" strike="noStrike">
                <a:solidFill>
                  <a:schemeClr val="dk1"/>
                </a:solidFill>
                <a:latin typeface="Quattrocento Sans"/>
                <a:ea typeface="Quattrocento Sans"/>
                <a:cs typeface="Quattrocento Sans"/>
                <a:sym typeface="Quattrocento Sans"/>
              </a:defRPr>
            </a:lvl1pPr>
            <a:lvl2pPr indent="-355600" lvl="1" marL="914400" marR="0" rtl="0" algn="l">
              <a:lnSpc>
                <a:spcPct val="100000"/>
              </a:lnSpc>
              <a:spcBef>
                <a:spcPts val="0"/>
              </a:spcBef>
              <a:spcAft>
                <a:spcPts val="0"/>
              </a:spcAft>
              <a:buClr>
                <a:srgbClr val="C00100"/>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00000"/>
              </a:lnSpc>
              <a:spcBef>
                <a:spcPts val="0"/>
              </a:spcBef>
              <a:spcAft>
                <a:spcPts val="0"/>
              </a:spcAft>
              <a:buClr>
                <a:schemeClr val="accent1"/>
              </a:buClr>
              <a:buSzPts val="2000"/>
              <a:buFont typeface="Quattrocento Sans"/>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100000"/>
              </a:lnSpc>
              <a:spcBef>
                <a:spcPts val="0"/>
              </a:spcBef>
              <a:spcAft>
                <a:spcPts val="0"/>
              </a:spcAft>
              <a:buClr>
                <a:schemeClr val="accent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100000"/>
              </a:lnSpc>
              <a:spcBef>
                <a:spcPts val="0"/>
              </a:spcBef>
              <a:spcAft>
                <a:spcPts val="0"/>
              </a:spcAft>
              <a:buClr>
                <a:schemeClr val="dk1"/>
              </a:buClr>
              <a:buSzPts val="1800"/>
              <a:buFont typeface="Quattrocento Sans"/>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7" name="Google Shape;7;p4"/>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1pPr>
            <a:lvl2pPr lvl="1"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2pPr>
            <a:lvl3pPr lvl="2"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3pPr>
            <a:lvl4pPr lvl="3"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4pPr>
            <a:lvl5pPr lvl="4"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5pPr>
            <a:lvl6pPr lvl="5"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6pPr>
            <a:lvl7pPr lvl="6"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7pPr>
            <a:lvl8pPr lvl="7"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8pPr>
            <a:lvl9pPr lvl="8" marR="0" rtl="0" algn="l">
              <a:lnSpc>
                <a:spcPct val="100000"/>
              </a:lnSpc>
              <a:spcBef>
                <a:spcPts val="0"/>
              </a:spcBef>
              <a:spcAft>
                <a:spcPts val="0"/>
              </a:spcAft>
              <a:buClr>
                <a:schemeClr val="dk1"/>
              </a:buClr>
              <a:buSzPts val="2000"/>
              <a:buFont typeface="Lora"/>
              <a:buNone/>
              <a:defRPr b="1" i="0" sz="2000" u="none" cap="none" strike="noStrike">
                <a:solidFill>
                  <a:schemeClr val="dk1"/>
                </a:solidFill>
                <a:latin typeface="Lora"/>
                <a:ea typeface="Lora"/>
                <a:cs typeface="Lora"/>
                <a:sym typeface="Lora"/>
              </a:defRPr>
            </a:lvl9pPr>
          </a:lstStyle>
          <a:p/>
        </p:txBody>
      </p:sp>
      <p:sp>
        <p:nvSpPr>
          <p:cNvPr id="8" name="Google Shape;8;p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996622" y="2003900"/>
            <a:ext cx="71052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Làm sao để thực thi code javascript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897ec55155_1_1"/>
          <p:cNvSpPr txBox="1"/>
          <p:nvPr>
            <p:ph type="title"/>
          </p:nvPr>
        </p:nvSpPr>
        <p:spPr>
          <a:xfrm>
            <a:off x="1381250" y="896100"/>
            <a:ext cx="4724100" cy="4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en"/>
              <a:t>Biên d</a:t>
            </a:r>
            <a:r>
              <a:rPr lang="en"/>
              <a:t>ịch là gì?</a:t>
            </a:r>
            <a:endParaRPr/>
          </a:p>
        </p:txBody>
      </p:sp>
      <p:sp>
        <p:nvSpPr>
          <p:cNvPr id="74" name="Google Shape;74;g1897ec55155_1_1"/>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100"/>
              <a:buNone/>
            </a:pPr>
            <a:r>
              <a:rPr lang="en" sz="1600">
                <a:solidFill>
                  <a:srgbClr val="374151"/>
                </a:solidFill>
                <a:highlight>
                  <a:srgbClr val="FFFFFF"/>
                </a:highlight>
                <a:latin typeface="Montserrat"/>
                <a:ea typeface="Montserrat"/>
                <a:cs typeface="Montserrat"/>
                <a:sym typeface="Montserrat"/>
              </a:rPr>
              <a:t>Biên dịch là quá trình chuyển đổi mã nguồn (code) của một chương trình sang mã máy (binary code) có thể được thực thi bởi máy tính hoặc thiết bị điện tử.</a:t>
            </a:r>
            <a:endParaRPr sz="1600">
              <a:solidFill>
                <a:srgbClr val="374151"/>
              </a:solidFill>
              <a:highlight>
                <a:srgbClr val="FFFFFF"/>
              </a:highlight>
              <a:latin typeface="Montserrat"/>
              <a:ea typeface="Montserrat"/>
              <a:cs typeface="Montserrat"/>
              <a:sym typeface="Montserrat"/>
            </a:endParaRPr>
          </a:p>
        </p:txBody>
      </p:sp>
      <p:pic>
        <p:nvPicPr>
          <p:cNvPr id="75" name="Google Shape;75;g1897ec55155_1_1"/>
          <p:cNvPicPr preferRelativeResize="0"/>
          <p:nvPr/>
        </p:nvPicPr>
        <p:blipFill>
          <a:blip r:embed="rId3">
            <a:alphaModFix/>
          </a:blip>
          <a:stretch>
            <a:fillRect/>
          </a:stretch>
        </p:blipFill>
        <p:spPr>
          <a:xfrm>
            <a:off x="1018075" y="2571750"/>
            <a:ext cx="3746601" cy="1995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ph type="title"/>
          </p:nvPr>
        </p:nvSpPr>
        <p:spPr>
          <a:xfrm>
            <a:off x="1381250" y="896100"/>
            <a:ext cx="46263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L</a:t>
            </a:r>
            <a:r>
              <a:rPr lang="en"/>
              <a:t>àm sao để thực thi code javascript</a:t>
            </a:r>
            <a:endParaRPr/>
          </a:p>
        </p:txBody>
      </p:sp>
      <p:sp>
        <p:nvSpPr>
          <p:cNvPr id="81" name="Google Shape;81;p2"/>
          <p:cNvSpPr txBox="1"/>
          <p:nvPr>
            <p:ph idx="1" type="body"/>
          </p:nvPr>
        </p:nvSpPr>
        <p:spPr>
          <a:xfrm>
            <a:off x="920275" y="1546075"/>
            <a:ext cx="6633000" cy="31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374151"/>
                </a:solidFill>
                <a:highlight>
                  <a:srgbClr val="FFFFFF"/>
                </a:highlight>
                <a:latin typeface="Montserrat"/>
                <a:ea typeface="Montserrat"/>
                <a:cs typeface="Montserrat"/>
                <a:sym typeface="Montserrat"/>
              </a:rPr>
              <a:t>Để thực thi mã JavaScript, bạn cần một trình duyệt web hoặc một trình biên dịch JavaScript như Node.js.</a:t>
            </a:r>
            <a:endParaRPr sz="1600">
              <a:solidFill>
                <a:srgbClr val="374151"/>
              </a:solidFill>
              <a:highlight>
                <a:srgbClr val="FFFFFF"/>
              </a:highlight>
              <a:latin typeface="Montserrat"/>
              <a:ea typeface="Montserrat"/>
              <a:cs typeface="Montserrat"/>
              <a:sym typeface="Montserrat"/>
            </a:endParaRPr>
          </a:p>
          <a:p>
            <a:pPr indent="0" lvl="0" marL="457200" rtl="0" algn="l">
              <a:lnSpc>
                <a:spcPct val="100000"/>
              </a:lnSpc>
              <a:spcBef>
                <a:spcPts val="600"/>
              </a:spcBef>
              <a:spcAft>
                <a:spcPts val="0"/>
              </a:spcAft>
              <a:buClr>
                <a:schemeClr val="dk1"/>
              </a:buClr>
              <a:buSzPts val="1100"/>
              <a:buFont typeface="Arial"/>
              <a:buNone/>
            </a:pPr>
            <a:r>
              <a:t/>
            </a:r>
            <a:endParaRPr sz="1600">
              <a:latin typeface="Montserrat"/>
              <a:ea typeface="Montserrat"/>
              <a:cs typeface="Montserrat"/>
              <a:sym typeface="Montserrat"/>
            </a:endParaRPr>
          </a:p>
          <a:p>
            <a:pPr indent="0" lvl="0" marL="457200" rtl="0" algn="l">
              <a:lnSpc>
                <a:spcPct val="100000"/>
              </a:lnSpc>
              <a:spcBef>
                <a:spcPts val="600"/>
              </a:spcBef>
              <a:spcAft>
                <a:spcPts val="0"/>
              </a:spcAft>
              <a:buSzPts val="2400"/>
              <a:buNone/>
            </a:pPr>
            <a:r>
              <a:t/>
            </a:r>
            <a:endParaRPr sz="16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D120F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