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g9HLnhE4GqITKgf6DDF1+Tn0yU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“use strict” trong javascript là gì</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1381250" y="896100"/>
            <a:ext cx="42921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“use strict” trong javascript là gì</a:t>
            </a:r>
            <a:endParaRPr/>
          </a:p>
        </p:txBody>
      </p:sp>
      <p:sp>
        <p:nvSpPr>
          <p:cNvPr id="74" name="Google Shape;74;p2"/>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"Use strict" mode là một chế độ trong JavaScript giúp ngăn chặn một số lỗi thông thường và thực thi chặt chẽ hơn các quy tắc và cấu trúc của ngôn ngữ.</a:t>
            </a:r>
            <a:endParaRPr sz="1600">
              <a:solidFill>
                <a:srgbClr val="374151"/>
              </a:solidFill>
              <a:highlight>
                <a:srgbClr val="FFFFFF"/>
              </a:highlight>
              <a:latin typeface="Montserrat"/>
              <a:ea typeface="Montserrat"/>
              <a:cs typeface="Montserrat"/>
              <a:sym typeface="Montserrat"/>
            </a:endParaRPr>
          </a:p>
          <a:p>
            <a:pPr indent="0" lvl="0" marL="457200" rtl="0" algn="l">
              <a:lnSpc>
                <a:spcPct val="100000"/>
              </a:lnSpc>
              <a:spcBef>
                <a:spcPts val="60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600"/>
              </a:spcBef>
              <a:spcAft>
                <a:spcPts val="0"/>
              </a:spcAft>
              <a:buClr>
                <a:schemeClr val="dk1"/>
              </a:buClr>
              <a:buSzPts val="1100"/>
              <a:buFont typeface="Arial"/>
              <a:buNone/>
            </a:pPr>
            <a:r>
              <a:rPr lang="en" sz="1600">
                <a:solidFill>
                  <a:srgbClr val="374151"/>
                </a:solidFill>
                <a:highlight>
                  <a:srgbClr val="FFFFFF"/>
                </a:highlight>
                <a:latin typeface="Montserrat"/>
                <a:ea typeface="Montserrat"/>
                <a:cs typeface="Montserrat"/>
                <a:sym typeface="Montserrat"/>
              </a:rPr>
              <a:t>Khi "use strict" được sử dụng, JavaScript sẽ thực thi code một cách nghiêm ngặt hơn, nó sẽ giúp phát hiện ra các lỗi thường gặp và các lỗi ẩn do khai báo biến sai, viết sai cú pháp, trùng tên biến hay hàm, định nghĩa không rõ ràng, các tính năng không được hỗ trợ, ...</a:t>
            </a:r>
            <a:endParaRPr sz="1600">
              <a:solidFill>
                <a:srgbClr val="374151"/>
              </a:solidFill>
              <a:highlight>
                <a:srgbClr val="FFFFFF"/>
              </a:highlight>
              <a:latin typeface="Montserrat"/>
              <a:ea typeface="Montserrat"/>
              <a:cs typeface="Montserrat"/>
              <a:sym typeface="Montserrat"/>
            </a:endParaRPr>
          </a:p>
          <a:p>
            <a:pPr indent="0" lvl="0" marL="457200" rtl="0" algn="l">
              <a:lnSpc>
                <a:spcPct val="100000"/>
              </a:lnSpc>
              <a:spcBef>
                <a:spcPts val="60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