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Zu+4ju/dBttckFWsKwrdcdG1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Làm quen với cú pháp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381250" y="896100"/>
            <a:ext cx="4954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</a:t>
            </a:r>
            <a:r>
              <a:rPr lang="en"/>
              <a:t>àm quen với cú pháp trong javascript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Console.log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Mảng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….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