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tnJmAs8+h+6YaWYwn2CrCDRXu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Sử dụng Javascript trong khoá học này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1381250" y="896100"/>
            <a:ext cx="4954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Sử dụng Javascript trong khoá học này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Cài đặt VS code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Cài đặt extension “Live Server”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Viết chương trình Javascript đầu tiên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