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eWnZAIB+qUt+Yl2mYSwd6fx/Y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16171046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16171046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Câu lệnh và dấu chấm phẩy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Câu lệnh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Câu lệnh là đơn vị cơ bản của một ngôn ngữ lập trình, đưa ra hướng dẫn cho máy tính để thực hiện một hành động.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16171046c_0_2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Dấu chấm phẩy</a:t>
            </a:r>
            <a:endParaRPr/>
          </a:p>
        </p:txBody>
      </p:sp>
      <p:sp>
        <p:nvSpPr>
          <p:cNvPr id="80" name="Google Shape;80;g2116171046c_0_2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Dấu chấm phẩy trong JavaScript thường có thể bỏ qua nếu bạn viết các câu lệnh trên nhiều dòng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