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ora"/>
      <p:regular r:id="rId13"/>
      <p:bold r:id="rId14"/>
      <p:italic r:id="rId15"/>
      <p:boldItalic r:id="rId16"/>
    </p:embeddedFont>
    <p:embeddedFont>
      <p:font typeface="Quattrocento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hEyWJ+FQHHxebf/Whh7GMTYMA0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21" Type="http://customschemas.google.com/relationships/presentationmetadata" Target="metadata"/><Relationship Id="rId13" Type="http://schemas.openxmlformats.org/officeDocument/2006/relationships/font" Target="fonts/Lora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ora-italic.fntdata"/><Relationship Id="rId14" Type="http://schemas.openxmlformats.org/officeDocument/2006/relationships/font" Target="fonts/Lora-bold.fntdata"/><Relationship Id="rId17" Type="http://schemas.openxmlformats.org/officeDocument/2006/relationships/font" Target="fonts/QuattrocentoSans-regular.fntdata"/><Relationship Id="rId16" Type="http://schemas.openxmlformats.org/officeDocument/2006/relationships/font" Target="fonts/Lor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1753ceded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11753cede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1753ceded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11753cede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Comment trong Javascript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1753ceded_0_4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Tại sao cần comment trong Javascript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g211753ceded_0_4"/>
          <p:cNvSpPr txBox="1"/>
          <p:nvPr>
            <p:ph idx="1" type="body"/>
          </p:nvPr>
        </p:nvSpPr>
        <p:spPr>
          <a:xfrm>
            <a:off x="920275" y="1546075"/>
            <a:ext cx="66330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Việc đặt tên biến không diễn tả được hết ý nghĩa của nó (muốn đầy đủ ý nghĩa thì nó lại quá dài).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Sử một công thức đã được chứng minh (nếu không chú thích lại sẽ không biết công thức đó ở đâu ra).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Giải thích ý nghĩa của một hàm (tại sao lại phải viết hàm này...).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Tạm thời bỏ qua một vài đoạn code chưa dùng tới.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Và nhiều trường hợp khác nữa...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1753ceded_0_9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Comment trong Javascript</a:t>
            </a:r>
            <a:endParaRPr/>
          </a:p>
        </p:txBody>
      </p:sp>
      <p:sp>
        <p:nvSpPr>
          <p:cNvPr id="80" name="Google Shape;80;g211753ceded_0_9"/>
          <p:cNvSpPr txBox="1"/>
          <p:nvPr>
            <p:ph idx="1" type="body"/>
          </p:nvPr>
        </p:nvSpPr>
        <p:spPr>
          <a:xfrm>
            <a:off x="920275" y="1546075"/>
            <a:ext cx="66330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Có hai kiểu comment trong javascript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Chú thích một dòng: sử dụng //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Chú thích nhiều dòng: sử dụng /* */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