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UtC2T3QqFopjNPzu2u3b1TOrr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1753ceded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11753cede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Từ dành riêng (Reserved Words)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1753ceded_0_4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Reserved Words trong JavaScript</a:t>
            </a:r>
            <a:endParaRPr/>
          </a:p>
        </p:txBody>
      </p:sp>
      <p:sp>
        <p:nvSpPr>
          <p:cNvPr id="74" name="Google Shape;74;g211753ceded_0_4"/>
          <p:cNvSpPr txBox="1"/>
          <p:nvPr>
            <p:ph idx="1" type="body"/>
          </p:nvPr>
        </p:nvSpPr>
        <p:spPr>
          <a:xfrm>
            <a:off x="920275" y="1546075"/>
            <a:ext cx="6633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Từ dành riêng là những từ hệ thống, ta không thể sử dụng chúng để đặt tên cho biến, hàm, đối tượng, ....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