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S3VDQ8D9iv6yqK4u+Bzgm2+g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744e692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2744e69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744e692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12744e69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744e692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12744e69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744e692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12744e69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744e6926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12744e69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744e692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12744e69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Biến và cách đặt tên biến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Biến là gì?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là "tên biểu tượng" dùng để đại diện cho một giá trị. Và giá trị của biến có thể thay đổi trong chương trình.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2744e6926_0_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Cách khai báo biến trong JavaScript</a:t>
            </a:r>
            <a:endParaRPr/>
          </a:p>
        </p:txBody>
      </p:sp>
      <p:sp>
        <p:nvSpPr>
          <p:cNvPr id="80" name="Google Shape;80;g212744e6926_0_6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khai báo biến trong JavaScript, bạn dùng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đã lỗi thời và không nên sử dụng).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khai báo biến như sau: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6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tên biến</a:t>
            </a:r>
            <a:r>
              <a:rPr lang="en" sz="16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744e6926_0_19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Cách thay đổi giá trị của biến số</a:t>
            </a:r>
            <a:endParaRPr/>
          </a:p>
        </p:txBody>
      </p:sp>
      <p:sp>
        <p:nvSpPr>
          <p:cNvPr id="86" name="Google Shape;86;g212744e6926_0_19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thay đổi giá trị của biến, bạn chỉ cần gán giá trị mới cho nó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Khai báo biến và gán giá trị ban đầu</a:t>
            </a:r>
            <a:endParaRPr sz="14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language </a:t>
            </a:r>
            <a:r>
              <a:rPr lang="en" sz="14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JavaScript</a:t>
            </a:r>
            <a:endParaRPr sz="14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Thay đổi giá trị của biến</a:t>
            </a:r>
            <a:endParaRPr sz="14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language </a:t>
            </a:r>
            <a:r>
              <a:rPr lang="en" sz="14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en" sz="1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React</a:t>
            </a:r>
            <a:endParaRPr i="1" sz="14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2744e6926_0_28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Quy tắc đặt tên biến trong JavaScript</a:t>
            </a:r>
            <a:endParaRPr/>
          </a:p>
        </p:txBody>
      </p:sp>
      <p:sp>
        <p:nvSpPr>
          <p:cNvPr id="92" name="Google Shape;92;g212744e6926_0_28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Quy tắc đặt tên biến trong JavaScript như sau: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Bắt đầu bằng chữ cái, dấu gạch dưới (_) hoặc kí tự "đô la" ($).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Sau kí tự đầu tiên, ngoài những kí tự trên, bạn có thể sử dụng thêm số (0-9).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Không sử dụng từ khoá và từ dự trữ.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2744e6926_0_4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Chuẩn hóa cách đặt tên biến</a:t>
            </a:r>
            <a:endParaRPr/>
          </a:p>
        </p:txBody>
      </p:sp>
      <p:sp>
        <p:nvSpPr>
          <p:cNvPr id="98" name="Google Shape;98;g212744e6926_0_40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Mục đích là để bạn hoặc đồng nghiệp khi đọc code thì dễ dàng hiểu được mỗi biến dùng để làm gì, ví dụ: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lưu tên: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lưu tuổi: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lưu địa chỉ: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nhiều trường hợp dùng một từ không thể hiện được ý nghĩa của biến, bạn có thể dùng nhiều từ tùy ý, ví dụ: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lưu tổng số học sinh: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totalStudent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lưu số lượng xe máy trong bãi: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numberOfMotobike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2744e6926_0_6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</a:t>
            </a:r>
            <a:r>
              <a:rPr lang="en"/>
              <a:t>ách đặt tên biến</a:t>
            </a:r>
            <a:endParaRPr/>
          </a:p>
        </p:txBody>
      </p:sp>
      <p:sp>
        <p:nvSpPr>
          <p:cNvPr id="104" name="Google Shape;104;g212744e6926_0_63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dụng các từ đầy đủ và rõ ràng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Tránh sử dụng các ký tự đặc biệt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dụng kiểu đặt tên chuẩn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Không sử dụng các từ viết tắt hoặc từ rút gọn quá nhiều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Đặt tên biến mô tả được nội dung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Tránh đặt tên biến trùng với từ khóa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744e6926_0_5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lỗi với biến trong JavaScript</a:t>
            </a:r>
            <a:endParaRPr/>
          </a:p>
        </p:txBody>
      </p:sp>
      <p:sp>
        <p:nvSpPr>
          <p:cNvPr id="110" name="Google Shape;110;g212744e6926_0_55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Khai báo biến nhiều lần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Gán giá trị cho biến trước khi khai báo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