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ora"/>
      <p:regular r:id="rId21"/>
      <p:bold r:id="rId22"/>
      <p:italic r:id="rId23"/>
      <p:boldItalic r:id="rId24"/>
    </p:embeddedFont>
    <p:embeddedFont>
      <p:font typeface="Quattrocento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9" roundtripDataSignature="AMtx7miJmEf6BwU/g1I126pH0uQEMDxd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22" Type="http://schemas.openxmlformats.org/officeDocument/2006/relationships/font" Target="fonts/Lora-bold.fntdata"/><Relationship Id="rId21" Type="http://schemas.openxmlformats.org/officeDocument/2006/relationships/font" Target="fonts/Lora-regular.fntdata"/><Relationship Id="rId24" Type="http://schemas.openxmlformats.org/officeDocument/2006/relationships/font" Target="fonts/Lora-boldItalic.fntdata"/><Relationship Id="rId23" Type="http://schemas.openxmlformats.org/officeDocument/2006/relationships/font" Target="fonts/Lor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QuattrocentoSans-bold.fntdata"/><Relationship Id="rId25" Type="http://schemas.openxmlformats.org/officeDocument/2006/relationships/font" Target="fonts/QuattrocentoSans-regular.fntdata"/><Relationship Id="rId28" Type="http://schemas.openxmlformats.org/officeDocument/2006/relationships/font" Target="fonts/QuattrocentoSans-boldItalic.fntdata"/><Relationship Id="rId27" Type="http://schemas.openxmlformats.org/officeDocument/2006/relationships/font" Target="fonts/QuattrocentoSans-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19" Type="http://schemas.openxmlformats.org/officeDocument/2006/relationships/font" Target="fonts/Montserrat-italic.fntdata"/><Relationship Id="rId18" Type="http://schemas.openxmlformats.org/officeDocument/2006/relationships/font" Target="fonts/Montserra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1753cede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11753cede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f5dd1ed640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1f5dd1ed640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f5dd1ed640_0_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1f5dd1ed640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11753ceded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211753ceded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f5dd1ed640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1f5dd1ed640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f5dd1ed640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1f5dd1ed640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f5dd1ed640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g1f5dd1ed640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f5dd1ed640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1f5dd1ed640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f5dd1ed640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1f5dd1ed640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f5dd1ed640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1f5dd1ed640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f5dd1ed640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1f5dd1ed640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ctrTitle"/>
          </p:nvPr>
        </p:nvSpPr>
        <p:spPr>
          <a:xfrm>
            <a:off x="996630" y="2003888"/>
            <a:ext cx="45237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cxnSp>
        <p:nvCxnSpPr>
          <p:cNvPr id="11" name="Google Shape;11;p6"/>
          <p:cNvCxnSpPr/>
          <p:nvPr/>
        </p:nvCxnSpPr>
        <p:spPr>
          <a:xfrm>
            <a:off x="-6025" y="3676512"/>
            <a:ext cx="9162000" cy="0"/>
          </a:xfrm>
          <a:prstGeom prst="straightConnector1">
            <a:avLst/>
          </a:prstGeom>
          <a:noFill/>
          <a:ln cap="flat" cmpd="sng" w="9525">
            <a:solidFill>
              <a:srgbClr val="000000"/>
            </a:solidFill>
            <a:prstDash val="solid"/>
            <a:round/>
            <a:headEnd len="sm" w="sm" type="none"/>
            <a:tailEnd len="sm" w="sm" type="none"/>
          </a:ln>
        </p:spPr>
      </p:cxnSp>
      <p:sp>
        <p:nvSpPr>
          <p:cNvPr id="12" name="Google Shape;12;p6"/>
          <p:cNvSpPr/>
          <p:nvPr/>
        </p:nvSpPr>
        <p:spPr>
          <a:xfrm>
            <a:off x="111795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001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3" name="Shape 13"/>
        <p:cNvGrpSpPr/>
        <p:nvPr/>
      </p:nvGrpSpPr>
      <p:grpSpPr>
        <a:xfrm>
          <a:off x="0" y="0"/>
          <a:ext cx="0" cy="0"/>
          <a:chOff x="0" y="0"/>
          <a:chExt cx="0" cy="0"/>
        </a:xfrm>
      </p:grpSpPr>
      <p:cxnSp>
        <p:nvCxnSpPr>
          <p:cNvPr id="14" name="Google Shape;14;g1897ec55155_1_6"/>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15" name="Google Shape;15;g1897ec55155_1_6"/>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1897ec55155_1_6"/>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Lora"/>
              <a:buNone/>
              <a:defRPr b="1" sz="2000">
                <a:latin typeface="Lora"/>
                <a:ea typeface="Lora"/>
                <a:cs typeface="Lora"/>
                <a:sym typeface="Lora"/>
              </a:defRPr>
            </a:lvl1pPr>
            <a:lvl2pPr lvl="1"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2pPr>
            <a:lvl3pPr lvl="2"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3pPr>
            <a:lvl4pPr lvl="3"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4pPr>
            <a:lvl5pPr lvl="4"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5pPr>
            <a:lvl6pPr lvl="5"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6pPr>
            <a:lvl7pPr lvl="6"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7pPr>
            <a:lvl8pPr lvl="7"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8pPr>
            <a:lvl9pPr lvl="8"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17" name="Google Shape;17;g1897ec55155_1_6"/>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Clr>
                <a:srgbClr val="C00100"/>
              </a:buClr>
              <a:buSzPts val="2400"/>
              <a:buFont typeface="Quattrocento Sans"/>
              <a:buChar char="◉"/>
              <a:defRPr sz="2400">
                <a:latin typeface="Quattrocento Sans"/>
                <a:ea typeface="Quattrocento Sans"/>
                <a:cs typeface="Quattrocento Sans"/>
                <a:sym typeface="Quattrocento Sans"/>
              </a:defRPr>
            </a:lvl1pPr>
            <a:lvl2pPr indent="-355600" lvl="1" marL="9144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2pPr>
            <a:lvl3pPr indent="-355600" lvl="2" marL="13716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3pPr>
            <a:lvl4pPr indent="-342900" lvl="3" marL="18288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4pPr>
            <a:lvl5pPr indent="-342900" lvl="4" marL="22860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5pPr>
            <a:lvl6pPr indent="-342900" lvl="5" marL="27432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6pPr>
            <a:lvl7pPr indent="-342900" lvl="6" marL="32004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18" name="Google Shape;18;g1897ec55155_1_6"/>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19" name="Google Shape;19;g1897ec55155_1_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0" name="Shape 20"/>
        <p:cNvGrpSpPr/>
        <p:nvPr/>
      </p:nvGrpSpPr>
      <p:grpSpPr>
        <a:xfrm>
          <a:off x="0" y="0"/>
          <a:ext cx="0" cy="0"/>
          <a:chOff x="0" y="0"/>
          <a:chExt cx="0" cy="0"/>
        </a:xfrm>
      </p:grpSpPr>
      <p:sp>
        <p:nvSpPr>
          <p:cNvPr id="21" name="Google Shape;21;g1897ec55155_1_13"/>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400"/>
              <a:buNone/>
              <a:defRPr sz="1400">
                <a:highlight>
                  <a:schemeClr val="accent1"/>
                </a:highlight>
              </a:defRPr>
            </a:lvl1pPr>
            <a:lvl2pPr lvl="1" algn="l">
              <a:lnSpc>
                <a:spcPct val="100000"/>
              </a:lnSpc>
              <a:spcBef>
                <a:spcPts val="0"/>
              </a:spcBef>
              <a:spcAft>
                <a:spcPts val="0"/>
              </a:spcAft>
              <a:buClr>
                <a:schemeClr val="dk2"/>
              </a:buClr>
              <a:buSzPts val="1400"/>
              <a:buNone/>
              <a:defRPr sz="1400">
                <a:solidFill>
                  <a:schemeClr val="dk2"/>
                </a:solidFill>
                <a:highlight>
                  <a:schemeClr val="accent1"/>
                </a:highlight>
              </a:defRPr>
            </a:lvl2pPr>
            <a:lvl3pPr lvl="2" algn="l">
              <a:lnSpc>
                <a:spcPct val="100000"/>
              </a:lnSpc>
              <a:spcBef>
                <a:spcPts val="0"/>
              </a:spcBef>
              <a:spcAft>
                <a:spcPts val="0"/>
              </a:spcAft>
              <a:buClr>
                <a:schemeClr val="dk2"/>
              </a:buClr>
              <a:buSzPts val="1400"/>
              <a:buNone/>
              <a:defRPr sz="1400">
                <a:solidFill>
                  <a:schemeClr val="dk2"/>
                </a:solidFill>
                <a:highlight>
                  <a:schemeClr val="accent1"/>
                </a:highlight>
              </a:defRPr>
            </a:lvl3pPr>
            <a:lvl4pPr lvl="3" algn="l">
              <a:lnSpc>
                <a:spcPct val="100000"/>
              </a:lnSpc>
              <a:spcBef>
                <a:spcPts val="0"/>
              </a:spcBef>
              <a:spcAft>
                <a:spcPts val="0"/>
              </a:spcAft>
              <a:buClr>
                <a:schemeClr val="dk2"/>
              </a:buClr>
              <a:buSzPts val="1400"/>
              <a:buNone/>
              <a:defRPr sz="1400">
                <a:solidFill>
                  <a:schemeClr val="dk2"/>
                </a:solidFill>
                <a:highlight>
                  <a:schemeClr val="accent1"/>
                </a:highlight>
              </a:defRPr>
            </a:lvl4pPr>
            <a:lvl5pPr lvl="4" algn="l">
              <a:lnSpc>
                <a:spcPct val="100000"/>
              </a:lnSpc>
              <a:spcBef>
                <a:spcPts val="0"/>
              </a:spcBef>
              <a:spcAft>
                <a:spcPts val="0"/>
              </a:spcAft>
              <a:buClr>
                <a:schemeClr val="dk2"/>
              </a:buClr>
              <a:buSzPts val="1400"/>
              <a:buNone/>
              <a:defRPr sz="1400">
                <a:solidFill>
                  <a:schemeClr val="dk2"/>
                </a:solidFill>
                <a:highlight>
                  <a:schemeClr val="accent1"/>
                </a:highlight>
              </a:defRPr>
            </a:lvl5pPr>
            <a:lvl6pPr lvl="5" algn="l">
              <a:lnSpc>
                <a:spcPct val="100000"/>
              </a:lnSpc>
              <a:spcBef>
                <a:spcPts val="0"/>
              </a:spcBef>
              <a:spcAft>
                <a:spcPts val="0"/>
              </a:spcAft>
              <a:buClr>
                <a:schemeClr val="dk2"/>
              </a:buClr>
              <a:buSzPts val="1400"/>
              <a:buNone/>
              <a:defRPr sz="1400">
                <a:solidFill>
                  <a:schemeClr val="dk2"/>
                </a:solidFill>
                <a:highlight>
                  <a:schemeClr val="accent1"/>
                </a:highlight>
              </a:defRPr>
            </a:lvl6pPr>
            <a:lvl7pPr lvl="6" algn="l">
              <a:lnSpc>
                <a:spcPct val="100000"/>
              </a:lnSpc>
              <a:spcBef>
                <a:spcPts val="0"/>
              </a:spcBef>
              <a:spcAft>
                <a:spcPts val="0"/>
              </a:spcAft>
              <a:buClr>
                <a:schemeClr val="dk2"/>
              </a:buClr>
              <a:buSzPts val="1400"/>
              <a:buNone/>
              <a:defRPr sz="1400">
                <a:solidFill>
                  <a:schemeClr val="dk2"/>
                </a:solidFill>
                <a:highlight>
                  <a:schemeClr val="accent1"/>
                </a:highlight>
              </a:defRPr>
            </a:lvl7pPr>
            <a:lvl8pPr lvl="7" algn="l">
              <a:lnSpc>
                <a:spcPct val="100000"/>
              </a:lnSpc>
              <a:spcBef>
                <a:spcPts val="0"/>
              </a:spcBef>
              <a:spcAft>
                <a:spcPts val="0"/>
              </a:spcAft>
              <a:buClr>
                <a:schemeClr val="dk2"/>
              </a:buClr>
              <a:buSzPts val="1400"/>
              <a:buNone/>
              <a:defRPr sz="1400">
                <a:solidFill>
                  <a:schemeClr val="dk2"/>
                </a:solidFill>
                <a:highlight>
                  <a:schemeClr val="accent1"/>
                </a:highlight>
              </a:defRPr>
            </a:lvl8pPr>
            <a:lvl9pPr lvl="8" algn="l">
              <a:lnSpc>
                <a:spcPct val="100000"/>
              </a:lnSpc>
              <a:spcBef>
                <a:spcPts val="0"/>
              </a:spcBef>
              <a:spcAft>
                <a:spcPts val="0"/>
              </a:spcAft>
              <a:buClr>
                <a:schemeClr val="dk2"/>
              </a:buClr>
              <a:buSzPts val="1400"/>
              <a:buNone/>
              <a:defRPr sz="1400">
                <a:solidFill>
                  <a:schemeClr val="dk2"/>
                </a:solidFill>
                <a:highlight>
                  <a:schemeClr val="accent1"/>
                </a:highlight>
              </a:defRPr>
            </a:lvl9pPr>
          </a:lstStyle>
          <a:p/>
        </p:txBody>
      </p:sp>
      <p:cxnSp>
        <p:nvCxnSpPr>
          <p:cNvPr id="22" name="Google Shape;22;g1897ec55155_1_13"/>
          <p:cNvCxnSpPr/>
          <p:nvPr/>
        </p:nvCxnSpPr>
        <p:spPr>
          <a:xfrm>
            <a:off x="-6025" y="2571762"/>
            <a:ext cx="1984500" cy="0"/>
          </a:xfrm>
          <a:prstGeom prst="straightConnector1">
            <a:avLst/>
          </a:prstGeom>
          <a:noFill/>
          <a:ln cap="flat" cmpd="sng" w="9525">
            <a:solidFill>
              <a:srgbClr val="CCCCCC"/>
            </a:solidFill>
            <a:prstDash val="solid"/>
            <a:round/>
            <a:headEnd len="sm" w="sm" type="none"/>
            <a:tailEnd len="sm" w="sm" type="none"/>
          </a:ln>
        </p:spPr>
      </p:cxnSp>
      <p:sp>
        <p:nvSpPr>
          <p:cNvPr id="23" name="Google Shape;23;g1897ec55155_1_13"/>
          <p:cNvSpPr/>
          <p:nvPr/>
        </p:nvSpPr>
        <p:spPr>
          <a:xfrm>
            <a:off x="1117950" y="228825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g1897ec55155_1_13"/>
          <p:cNvSpPr txBox="1"/>
          <p:nvPr>
            <p:ph type="ctrTitle"/>
          </p:nvPr>
        </p:nvSpPr>
        <p:spPr>
          <a:xfrm>
            <a:off x="2022225" y="1693523"/>
            <a:ext cx="3787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25" name="Google Shape;25;g1897ec55155_1_13"/>
          <p:cNvCxnSpPr/>
          <p:nvPr/>
        </p:nvCxnSpPr>
        <p:spPr>
          <a:xfrm>
            <a:off x="5898975" y="2571750"/>
            <a:ext cx="3251100" cy="0"/>
          </a:xfrm>
          <a:prstGeom prst="straightConnector1">
            <a:avLst/>
          </a:prstGeom>
          <a:noFill/>
          <a:ln cap="flat" cmpd="sng" w="9525">
            <a:solidFill>
              <a:srgbClr val="CCCCCC"/>
            </a:solidFill>
            <a:prstDash val="solid"/>
            <a:round/>
            <a:headEnd len="sm" w="sm" type="none"/>
            <a:tailEnd len="sm" w="sm" type="none"/>
          </a:ln>
        </p:spPr>
      </p:cxnSp>
      <p:sp>
        <p:nvSpPr>
          <p:cNvPr id="26" name="Google Shape;26;g1897ec55155_1_1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7" name="Shape 27"/>
        <p:cNvGrpSpPr/>
        <p:nvPr/>
      </p:nvGrpSpPr>
      <p:grpSpPr>
        <a:xfrm>
          <a:off x="0" y="0"/>
          <a:ext cx="0" cy="0"/>
          <a:chOff x="0" y="0"/>
          <a:chExt cx="0" cy="0"/>
        </a:xfrm>
      </p:grpSpPr>
      <p:sp>
        <p:nvSpPr>
          <p:cNvPr id="28" name="Google Shape;28;g1897ec55155_1_20"/>
          <p:cNvSpPr txBox="1"/>
          <p:nvPr>
            <p:ph idx="1" type="body"/>
          </p:nvPr>
        </p:nvSpPr>
        <p:spPr>
          <a:xfrm>
            <a:off x="2105050" y="2238000"/>
            <a:ext cx="4933800" cy="819900"/>
          </a:xfrm>
          <a:prstGeom prst="rect">
            <a:avLst/>
          </a:prstGeom>
          <a:noFill/>
          <a:ln>
            <a:noFill/>
          </a:ln>
        </p:spPr>
        <p:txBody>
          <a:bodyPr anchorCtr="0" anchor="b" bIns="91425" lIns="91425" spcFirstLastPara="1" rIns="91425" wrap="square" tIns="91425">
            <a:noAutofit/>
          </a:bodyPr>
          <a:lstStyle>
            <a:lvl1pPr indent="-381000" lvl="0" marL="457200" algn="ctr">
              <a:lnSpc>
                <a:spcPct val="100000"/>
              </a:lnSpc>
              <a:spcBef>
                <a:spcPts val="600"/>
              </a:spcBef>
              <a:spcAft>
                <a:spcPts val="0"/>
              </a:spcAft>
              <a:buSzPts val="2400"/>
              <a:buFont typeface="Lora"/>
              <a:buChar char="◉"/>
              <a:defRPr i="1" sz="2400">
                <a:latin typeface="Lora"/>
                <a:ea typeface="Lora"/>
                <a:cs typeface="Lora"/>
                <a:sym typeface="Lora"/>
              </a:defRPr>
            </a:lvl1pPr>
            <a:lvl2pPr indent="-355600" lvl="1" marL="914400" algn="ctr">
              <a:lnSpc>
                <a:spcPct val="100000"/>
              </a:lnSpc>
              <a:spcBef>
                <a:spcPts val="0"/>
              </a:spcBef>
              <a:spcAft>
                <a:spcPts val="0"/>
              </a:spcAft>
              <a:buSzPts val="2000"/>
              <a:buFont typeface="Lora"/>
              <a:buChar char="○"/>
              <a:defRPr i="1">
                <a:latin typeface="Lora"/>
                <a:ea typeface="Lora"/>
                <a:cs typeface="Lora"/>
                <a:sym typeface="Lora"/>
              </a:defRPr>
            </a:lvl2pPr>
            <a:lvl3pPr indent="-355600" lvl="2" marL="1371600" algn="ctr">
              <a:lnSpc>
                <a:spcPct val="100000"/>
              </a:lnSpc>
              <a:spcBef>
                <a:spcPts val="0"/>
              </a:spcBef>
              <a:spcAft>
                <a:spcPts val="0"/>
              </a:spcAft>
              <a:buSzPts val="2000"/>
              <a:buFont typeface="Lora"/>
              <a:buChar char="■"/>
              <a:defRPr i="1">
                <a:latin typeface="Lora"/>
                <a:ea typeface="Lora"/>
                <a:cs typeface="Lora"/>
                <a:sym typeface="Lora"/>
              </a:defRPr>
            </a:lvl3pPr>
            <a:lvl4pPr indent="-381000" lvl="3" marL="1828800" algn="ctr">
              <a:lnSpc>
                <a:spcPct val="100000"/>
              </a:lnSpc>
              <a:spcBef>
                <a:spcPts val="0"/>
              </a:spcBef>
              <a:spcAft>
                <a:spcPts val="0"/>
              </a:spcAft>
              <a:buSzPts val="2400"/>
              <a:buFont typeface="Lora"/>
              <a:buChar char="●"/>
              <a:defRPr i="1" sz="2400">
                <a:latin typeface="Lora"/>
                <a:ea typeface="Lora"/>
                <a:cs typeface="Lora"/>
                <a:sym typeface="Lora"/>
              </a:defRPr>
            </a:lvl4pPr>
            <a:lvl5pPr indent="-381000" lvl="4" marL="2286000" algn="ctr">
              <a:lnSpc>
                <a:spcPct val="100000"/>
              </a:lnSpc>
              <a:spcBef>
                <a:spcPts val="0"/>
              </a:spcBef>
              <a:spcAft>
                <a:spcPts val="0"/>
              </a:spcAft>
              <a:buSzPts val="2400"/>
              <a:buFont typeface="Lora"/>
              <a:buChar char="○"/>
              <a:defRPr i="1" sz="2400">
                <a:latin typeface="Lora"/>
                <a:ea typeface="Lora"/>
                <a:cs typeface="Lora"/>
                <a:sym typeface="Lora"/>
              </a:defRPr>
            </a:lvl5pPr>
            <a:lvl6pPr indent="-381000" lvl="5" marL="2743200" algn="ctr">
              <a:lnSpc>
                <a:spcPct val="100000"/>
              </a:lnSpc>
              <a:spcBef>
                <a:spcPts val="0"/>
              </a:spcBef>
              <a:spcAft>
                <a:spcPts val="0"/>
              </a:spcAft>
              <a:buSzPts val="2400"/>
              <a:buFont typeface="Lora"/>
              <a:buChar char="■"/>
              <a:defRPr i="1" sz="2400">
                <a:latin typeface="Lora"/>
                <a:ea typeface="Lora"/>
                <a:cs typeface="Lora"/>
                <a:sym typeface="Lora"/>
              </a:defRPr>
            </a:lvl6pPr>
            <a:lvl7pPr indent="-381000" lvl="6" marL="3200400" algn="ctr">
              <a:lnSpc>
                <a:spcPct val="100000"/>
              </a:lnSpc>
              <a:spcBef>
                <a:spcPts val="0"/>
              </a:spcBef>
              <a:spcAft>
                <a:spcPts val="0"/>
              </a:spcAft>
              <a:buSzPts val="2400"/>
              <a:buFont typeface="Lora"/>
              <a:buChar char="●"/>
              <a:defRPr i="1" sz="2400">
                <a:latin typeface="Lora"/>
                <a:ea typeface="Lora"/>
                <a:cs typeface="Lora"/>
                <a:sym typeface="Lora"/>
              </a:defRPr>
            </a:lvl7pPr>
            <a:lvl8pPr indent="-381000" lvl="7" marL="3657600" algn="ctr">
              <a:lnSpc>
                <a:spcPct val="100000"/>
              </a:lnSpc>
              <a:spcBef>
                <a:spcPts val="0"/>
              </a:spcBef>
              <a:spcAft>
                <a:spcPts val="0"/>
              </a:spcAft>
              <a:buSzPts val="2400"/>
              <a:buFont typeface="Lora"/>
              <a:buChar char="○"/>
              <a:defRPr i="1" sz="2400">
                <a:latin typeface="Lora"/>
                <a:ea typeface="Lora"/>
                <a:cs typeface="Lora"/>
                <a:sym typeface="Lora"/>
              </a:defRPr>
            </a:lvl8pPr>
            <a:lvl9pPr indent="-381000" lvl="8" marL="4114800" algn="ctr">
              <a:lnSpc>
                <a:spcPct val="100000"/>
              </a:lnSpc>
              <a:spcBef>
                <a:spcPts val="0"/>
              </a:spcBef>
              <a:spcAft>
                <a:spcPts val="0"/>
              </a:spcAft>
              <a:buSzPts val="2400"/>
              <a:buFont typeface="Lora"/>
              <a:buChar char="■"/>
              <a:defRPr i="1" sz="2400">
                <a:latin typeface="Lora"/>
                <a:ea typeface="Lora"/>
                <a:cs typeface="Lora"/>
                <a:sym typeface="Lora"/>
              </a:defRPr>
            </a:lvl9pPr>
          </a:lstStyle>
          <a:p/>
        </p:txBody>
      </p:sp>
      <p:cxnSp>
        <p:nvCxnSpPr>
          <p:cNvPr id="29" name="Google Shape;29;g1897ec55155_1_20"/>
          <p:cNvCxnSpPr/>
          <p:nvPr/>
        </p:nvCxnSpPr>
        <p:spPr>
          <a:xfrm>
            <a:off x="4584075" y="3676500"/>
            <a:ext cx="0" cy="1480500"/>
          </a:xfrm>
          <a:prstGeom prst="straightConnector1">
            <a:avLst/>
          </a:prstGeom>
          <a:noFill/>
          <a:ln cap="flat" cmpd="sng" w="9525">
            <a:solidFill>
              <a:srgbClr val="CCCCCC"/>
            </a:solidFill>
            <a:prstDash val="solid"/>
            <a:round/>
            <a:headEnd len="sm" w="sm" type="none"/>
            <a:tailEnd len="sm" w="sm" type="none"/>
          </a:ln>
        </p:spPr>
      </p:cxnSp>
      <p:sp>
        <p:nvSpPr>
          <p:cNvPr id="30" name="Google Shape;30;g1897ec55155_1_20"/>
          <p:cNvSpPr/>
          <p:nvPr/>
        </p:nvSpPr>
        <p:spPr>
          <a:xfrm>
            <a:off x="428850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1897ec55155_1_20"/>
          <p:cNvSpPr txBox="1"/>
          <p:nvPr>
            <p:ph idx="12" type="sldNum"/>
          </p:nvPr>
        </p:nvSpPr>
        <p:spPr>
          <a:xfrm>
            <a:off x="4297650" y="1"/>
            <a:ext cx="5487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2" name="Shape 32"/>
        <p:cNvGrpSpPr/>
        <p:nvPr/>
      </p:nvGrpSpPr>
      <p:grpSpPr>
        <a:xfrm>
          <a:off x="0" y="0"/>
          <a:ext cx="0" cy="0"/>
          <a:chOff x="0" y="0"/>
          <a:chExt cx="0" cy="0"/>
        </a:xfrm>
      </p:grpSpPr>
      <p:sp>
        <p:nvSpPr>
          <p:cNvPr id="33" name="Google Shape;33;g1897ec55155_1_25"/>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4" name="Google Shape;34;g1897ec55155_1_25"/>
          <p:cNvSpPr txBox="1"/>
          <p:nvPr>
            <p:ph idx="1" type="body"/>
          </p:nvPr>
        </p:nvSpPr>
        <p:spPr>
          <a:xfrm>
            <a:off x="1381250"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35" name="Google Shape;35;g1897ec55155_1_25"/>
          <p:cNvSpPr txBox="1"/>
          <p:nvPr>
            <p:ph idx="2" type="body"/>
          </p:nvPr>
        </p:nvSpPr>
        <p:spPr>
          <a:xfrm>
            <a:off x="5012916"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cxnSp>
        <p:nvCxnSpPr>
          <p:cNvPr id="36" name="Google Shape;36;g1897ec55155_1_25"/>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37" name="Google Shape;37;g1897ec55155_1_25"/>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 name="Google Shape;38;g1897ec55155_1_25"/>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39" name="Google Shape;39;g1897ec55155_1_2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0" name="Shape 40"/>
        <p:cNvGrpSpPr/>
        <p:nvPr/>
      </p:nvGrpSpPr>
      <p:grpSpPr>
        <a:xfrm>
          <a:off x="0" y="0"/>
          <a:ext cx="0" cy="0"/>
          <a:chOff x="0" y="0"/>
          <a:chExt cx="0" cy="0"/>
        </a:xfrm>
      </p:grpSpPr>
      <p:sp>
        <p:nvSpPr>
          <p:cNvPr id="41" name="Google Shape;41;g1897ec55155_1_33"/>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2" name="Google Shape;42;g1897ec55155_1_33"/>
          <p:cNvSpPr txBox="1"/>
          <p:nvPr>
            <p:ph idx="1" type="body"/>
          </p:nvPr>
        </p:nvSpPr>
        <p:spPr>
          <a:xfrm>
            <a:off x="1381250"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3" name="Google Shape;43;g1897ec55155_1_33"/>
          <p:cNvSpPr txBox="1"/>
          <p:nvPr>
            <p:ph idx="2" type="body"/>
          </p:nvPr>
        </p:nvSpPr>
        <p:spPr>
          <a:xfrm>
            <a:off x="3834912"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4" name="Google Shape;44;g1897ec55155_1_33"/>
          <p:cNvSpPr txBox="1"/>
          <p:nvPr>
            <p:ph idx="3" type="body"/>
          </p:nvPr>
        </p:nvSpPr>
        <p:spPr>
          <a:xfrm>
            <a:off x="6288573"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cxnSp>
        <p:nvCxnSpPr>
          <p:cNvPr id="45" name="Google Shape;45;g1897ec55155_1_33"/>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46" name="Google Shape;46;g1897ec55155_1_33"/>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g1897ec55155_1_33"/>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48" name="Google Shape;48;g1897ec55155_1_3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g1897ec55155_1_42"/>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cxnSp>
        <p:nvCxnSpPr>
          <p:cNvPr id="51" name="Google Shape;51;g1897ec55155_1_42"/>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52" name="Google Shape;52;g1897ec55155_1_42"/>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 name="Google Shape;53;g1897ec55155_1_42"/>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54" name="Google Shape;54;g1897ec55155_1_4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g1897ec55155_1_48"/>
          <p:cNvSpPr txBox="1"/>
          <p:nvPr>
            <p:ph idx="1" type="body"/>
          </p:nvPr>
        </p:nvSpPr>
        <p:spPr>
          <a:xfrm>
            <a:off x="1990450" y="4037375"/>
            <a:ext cx="5163000" cy="519600"/>
          </a:xfrm>
          <a:prstGeom prst="rect">
            <a:avLst/>
          </a:prstGeom>
          <a:noFill/>
          <a:ln>
            <a:noFill/>
          </a:ln>
        </p:spPr>
        <p:txBody>
          <a:bodyPr anchorCtr="0" anchor="b" bIns="91425" lIns="91425" spcFirstLastPara="1" rIns="91425" wrap="square" tIns="91425">
            <a:noAutofit/>
          </a:bodyPr>
          <a:lstStyle>
            <a:lvl1pPr indent="-228600" lvl="0" marL="457200" algn="ctr">
              <a:lnSpc>
                <a:spcPct val="100000"/>
              </a:lnSpc>
              <a:spcBef>
                <a:spcPts val="360"/>
              </a:spcBef>
              <a:spcAft>
                <a:spcPts val="0"/>
              </a:spcAft>
              <a:buSzPts val="1400"/>
              <a:buFont typeface="Lora"/>
              <a:buNone/>
              <a:defRPr i="1" sz="1400">
                <a:latin typeface="Lora"/>
                <a:ea typeface="Lora"/>
                <a:cs typeface="Lora"/>
                <a:sym typeface="Lora"/>
              </a:defRPr>
            </a:lvl1pPr>
          </a:lstStyle>
          <a:p/>
        </p:txBody>
      </p:sp>
      <p:cxnSp>
        <p:nvCxnSpPr>
          <p:cNvPr id="57" name="Google Shape;57;g1897ec55155_1_48"/>
          <p:cNvCxnSpPr/>
          <p:nvPr/>
        </p:nvCxnSpPr>
        <p:spPr>
          <a:xfrm>
            <a:off x="-6025" y="4666129"/>
            <a:ext cx="9162000" cy="0"/>
          </a:xfrm>
          <a:prstGeom prst="straightConnector1">
            <a:avLst/>
          </a:prstGeom>
          <a:noFill/>
          <a:ln cap="flat" cmpd="sng" w="9525">
            <a:solidFill>
              <a:srgbClr val="CCCCCC"/>
            </a:solidFill>
            <a:prstDash val="solid"/>
            <a:round/>
            <a:headEnd len="sm" w="sm" type="none"/>
            <a:tailEnd len="sm" w="sm" type="none"/>
          </a:ln>
        </p:spPr>
      </p:cxnSp>
      <p:sp>
        <p:nvSpPr>
          <p:cNvPr id="58" name="Google Shape;58;g1897ec55155_1_48"/>
          <p:cNvSpPr/>
          <p:nvPr/>
        </p:nvSpPr>
        <p:spPr>
          <a:xfrm>
            <a:off x="4457400" y="4551496"/>
            <a:ext cx="229200" cy="2292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1897ec55155_1_48"/>
          <p:cNvSpPr txBox="1"/>
          <p:nvPr>
            <p:ph idx="12" type="sldNum"/>
          </p:nvPr>
        </p:nvSpPr>
        <p:spPr>
          <a:xfrm>
            <a:off x="4297650" y="4780700"/>
            <a:ext cx="548700" cy="362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cxnSp>
        <p:nvCxnSpPr>
          <p:cNvPr id="61" name="Google Shape;61;g1897ec55155_1_53"/>
          <p:cNvCxnSpPr/>
          <p:nvPr/>
        </p:nvCxnSpPr>
        <p:spPr>
          <a:xfrm>
            <a:off x="-6025" y="4513729"/>
            <a:ext cx="9162000" cy="0"/>
          </a:xfrm>
          <a:prstGeom prst="straightConnector1">
            <a:avLst/>
          </a:prstGeom>
          <a:noFill/>
          <a:ln cap="flat" cmpd="sng" w="9525">
            <a:solidFill>
              <a:srgbClr val="CCCCCC"/>
            </a:solidFill>
            <a:prstDash val="solid"/>
            <a:round/>
            <a:headEnd len="sm" w="sm" type="none"/>
            <a:tailEnd len="sm" w="sm" type="none"/>
          </a:ln>
        </p:spPr>
      </p:cxnSp>
      <p:sp>
        <p:nvSpPr>
          <p:cNvPr id="62" name="Google Shape;62;g1897ec55155_1_53"/>
          <p:cNvSpPr/>
          <p:nvPr/>
        </p:nvSpPr>
        <p:spPr>
          <a:xfrm>
            <a:off x="4293700" y="4235405"/>
            <a:ext cx="556500" cy="5565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1897ec55155_1_53"/>
          <p:cNvSpPr txBox="1"/>
          <p:nvPr>
            <p:ph idx="12" type="sldNum"/>
          </p:nvPr>
        </p:nvSpPr>
        <p:spPr>
          <a:xfrm>
            <a:off x="4297650" y="4791900"/>
            <a:ext cx="548700" cy="351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rgbClr val="C00100"/>
              </a:buClr>
              <a:buSzPts val="2400"/>
              <a:buFont typeface="Quattrocento Sans"/>
              <a:buChar char="◉"/>
              <a:defRPr b="0" i="0" sz="2400" u="none" cap="none" strike="noStrike">
                <a:solidFill>
                  <a:schemeClr val="dk1"/>
                </a:solidFill>
                <a:latin typeface="Quattrocento Sans"/>
                <a:ea typeface="Quattrocento Sans"/>
                <a:cs typeface="Quattrocento Sans"/>
                <a:sym typeface="Quattrocento Sans"/>
              </a:defRPr>
            </a:lvl1pPr>
            <a:lvl2pPr indent="-355600" lvl="1" marL="914400" marR="0" rtl="0" algn="l">
              <a:lnSpc>
                <a:spcPct val="100000"/>
              </a:lnSpc>
              <a:spcBef>
                <a:spcPts val="0"/>
              </a:spcBef>
              <a:spcAft>
                <a:spcPts val="0"/>
              </a:spcAft>
              <a:buClr>
                <a:srgbClr val="C00100"/>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100000"/>
              </a:lnSpc>
              <a:spcBef>
                <a:spcPts val="0"/>
              </a:spcBef>
              <a:spcAft>
                <a:spcPts val="0"/>
              </a:spcAft>
              <a:buClr>
                <a:schemeClr val="accent1"/>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100000"/>
              </a:lnSpc>
              <a:spcBef>
                <a:spcPts val="0"/>
              </a:spcBef>
              <a:spcAft>
                <a:spcPts val="0"/>
              </a:spcAft>
              <a:buClr>
                <a:schemeClr val="accent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7" name="Google Shape;7;p4"/>
          <p:cNvSpPr txBox="1"/>
          <p:nvPr>
            <p:ph type="title"/>
          </p:nvPr>
        </p:nvSpPr>
        <p:spPr>
          <a:xfrm>
            <a:off x="1381250" y="896549"/>
            <a:ext cx="6809700" cy="435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1pPr>
            <a:lvl2pPr lvl="1"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2pPr>
            <a:lvl3pPr lvl="2"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3pPr>
            <a:lvl4pPr lvl="3"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4pPr>
            <a:lvl5pPr lvl="4"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5pPr>
            <a:lvl6pPr lvl="5"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6pPr>
            <a:lvl7pPr lvl="6"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7pPr>
            <a:lvl8pPr lvl="7"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8pPr>
            <a:lvl9pPr lvl="8"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9pPr>
          </a:lstStyle>
          <a:p/>
        </p:txBody>
      </p:sp>
      <p:sp>
        <p:nvSpPr>
          <p:cNvPr id="8" name="Google Shape;8;p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11753ceded_0_0"/>
          <p:cNvSpPr txBox="1"/>
          <p:nvPr>
            <p:ph type="ctrTitle"/>
          </p:nvPr>
        </p:nvSpPr>
        <p:spPr>
          <a:xfrm>
            <a:off x="996622" y="2003900"/>
            <a:ext cx="71052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3000"/>
              <a:t>Các kiểu dữ liệu trong Javascript</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1f5dd1ed640_0_48"/>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Kiểu dữ liệu object</a:t>
            </a:r>
            <a:endParaRPr/>
          </a:p>
        </p:txBody>
      </p:sp>
      <p:sp>
        <p:nvSpPr>
          <p:cNvPr id="122" name="Google Shape;122;g1f5dd1ed640_0_48"/>
          <p:cNvSpPr txBox="1"/>
          <p:nvPr>
            <p:ph idx="1" type="body"/>
          </p:nvPr>
        </p:nvSpPr>
        <p:spPr>
          <a:xfrm>
            <a:off x="920275" y="1546075"/>
            <a:ext cx="6633000" cy="311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374151"/>
                </a:solidFill>
                <a:highlight>
                  <a:srgbClr val="FFFFFF"/>
                </a:highlight>
                <a:latin typeface="Montserrat"/>
                <a:ea typeface="Montserrat"/>
                <a:cs typeface="Montserrat"/>
                <a:sym typeface="Montserrat"/>
              </a:rPr>
              <a:t>Object là kiểu dữ liệu tham chiếu. Có thể hiểu object là một tập hợp gồm các cặp key - value (khóa - giá trị).</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lang="en" sz="1600">
                <a:solidFill>
                  <a:srgbClr val="374151"/>
                </a:solidFill>
                <a:highlight>
                  <a:srgbClr val="FFFFFF"/>
                </a:highlight>
                <a:latin typeface="Montserrat"/>
                <a:ea typeface="Montserrat"/>
                <a:cs typeface="Montserrat"/>
                <a:sym typeface="Montserrat"/>
              </a:rPr>
              <a:t>Trong đó, kiểu dữ liệu của key có thể là string hoặc symbol. Và value ứng với key có thể là bất kỳ kiểu dữ liệu nào.</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None/>
            </a:pPr>
            <a:r>
              <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1f5dd1ed640_0_57"/>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Cách xác định kiểu dữ liệu của biến</a:t>
            </a:r>
            <a:endParaRPr/>
          </a:p>
        </p:txBody>
      </p:sp>
      <p:sp>
        <p:nvSpPr>
          <p:cNvPr id="128" name="Google Shape;128;g1f5dd1ed640_0_57"/>
          <p:cNvSpPr txBox="1"/>
          <p:nvPr>
            <p:ph idx="1" type="body"/>
          </p:nvPr>
        </p:nvSpPr>
        <p:spPr>
          <a:xfrm>
            <a:off x="920275" y="1546075"/>
            <a:ext cx="6633000" cy="311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374151"/>
                </a:solidFill>
                <a:highlight>
                  <a:srgbClr val="FFFFFF"/>
                </a:highlight>
                <a:latin typeface="Montserrat"/>
                <a:ea typeface="Montserrat"/>
                <a:cs typeface="Montserrat"/>
                <a:sym typeface="Montserrat"/>
              </a:rPr>
              <a:t>Để xác định kiểu dữ liệu hiện tại của một biến, JavaScript cung cấp cho bạn typeof</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211753ceded_0_4"/>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Kiểu dữ liệu là gì?</a:t>
            </a:r>
            <a:endParaRPr/>
          </a:p>
        </p:txBody>
      </p:sp>
      <p:sp>
        <p:nvSpPr>
          <p:cNvPr id="74" name="Google Shape;74;g211753ceded_0_4"/>
          <p:cNvSpPr txBox="1"/>
          <p:nvPr>
            <p:ph idx="1" type="body"/>
          </p:nvPr>
        </p:nvSpPr>
        <p:spPr>
          <a:xfrm>
            <a:off x="920275" y="1546075"/>
            <a:ext cx="6633000" cy="31122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Kiểu dữ liệu là một cách phân loại dữ liệu cho trình biên dịch hoặc trình thông dịch hiểu về kiểu của dữ liệu đang sử dụng.</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Đối với nhiều ngôn ngữ lập trình, khi khai báo một biến, bạn phải chỉ rõ biến đó thuộc kiểu dữ liệu gì. Nhưng đối với JavaScript thì khác, một biến có thể thuộc bất kỳ kiểu dữ liệu nào</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1f5dd1ed640_0_3"/>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Kiểu dữ liệu boolean (kiểu logic)</a:t>
            </a:r>
            <a:endParaRPr/>
          </a:p>
        </p:txBody>
      </p:sp>
      <p:sp>
        <p:nvSpPr>
          <p:cNvPr id="80" name="Google Shape;80;g1f5dd1ed640_0_3"/>
          <p:cNvSpPr txBox="1"/>
          <p:nvPr>
            <p:ph idx="1" type="body"/>
          </p:nvPr>
        </p:nvSpPr>
        <p:spPr>
          <a:xfrm>
            <a:off x="920275" y="1546075"/>
            <a:ext cx="6633000" cy="311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374151"/>
                </a:solidFill>
                <a:highlight>
                  <a:srgbClr val="FFFFFF"/>
                </a:highlight>
                <a:latin typeface="Montserrat"/>
                <a:ea typeface="Montserrat"/>
                <a:cs typeface="Montserrat"/>
                <a:sym typeface="Montserrat"/>
              </a:rPr>
              <a:t>Boolean là kiểu dữ liệu logic chỉ bao gồm hai giá trị là true (đúng, chính xác) và false (sai, không chính xác)</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1f5dd1ed640_0_8"/>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Kiểu dữ liệu null</a:t>
            </a:r>
            <a:endParaRPr/>
          </a:p>
        </p:txBody>
      </p:sp>
      <p:sp>
        <p:nvSpPr>
          <p:cNvPr id="86" name="Google Shape;86;g1f5dd1ed640_0_8"/>
          <p:cNvSpPr txBox="1"/>
          <p:nvPr>
            <p:ph idx="1" type="body"/>
          </p:nvPr>
        </p:nvSpPr>
        <p:spPr>
          <a:xfrm>
            <a:off x="920275" y="1546075"/>
            <a:ext cx="6633000" cy="311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374151"/>
                </a:solidFill>
                <a:highlight>
                  <a:srgbClr val="FFFFFF"/>
                </a:highlight>
                <a:latin typeface="Montserrat"/>
                <a:ea typeface="Montserrat"/>
                <a:cs typeface="Montserrat"/>
                <a:sym typeface="Montserrat"/>
              </a:rPr>
              <a:t>Kiểu dữ liệu null là một kiểu dữ liệu đặc biệt, chỉ bao gồm một giá trị là null</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1f5dd1ed640_0_13"/>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Kiểu dữ liệu undefined</a:t>
            </a:r>
            <a:endParaRPr/>
          </a:p>
        </p:txBody>
      </p:sp>
      <p:sp>
        <p:nvSpPr>
          <p:cNvPr id="92" name="Google Shape;92;g1f5dd1ed640_0_13"/>
          <p:cNvSpPr txBox="1"/>
          <p:nvPr>
            <p:ph idx="1" type="body"/>
          </p:nvPr>
        </p:nvSpPr>
        <p:spPr>
          <a:xfrm>
            <a:off x="920275" y="1546075"/>
            <a:ext cx="6633000" cy="311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374151"/>
                </a:solidFill>
                <a:highlight>
                  <a:srgbClr val="FFFFFF"/>
                </a:highlight>
                <a:latin typeface="Montserrat"/>
                <a:ea typeface="Montserrat"/>
                <a:cs typeface="Montserrat"/>
                <a:sym typeface="Montserrat"/>
              </a:rPr>
              <a:t>Cũng tương tự như null, undefined là một kiểu dữ liệu đặc biệt trong JavaScript, chỉ bao gồm một giá trị undefined</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1f5dd1ed640_0_18"/>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Kiểu dữ liệu number</a:t>
            </a:r>
            <a:endParaRPr/>
          </a:p>
        </p:txBody>
      </p:sp>
      <p:sp>
        <p:nvSpPr>
          <p:cNvPr id="98" name="Google Shape;98;g1f5dd1ed640_0_18"/>
          <p:cNvSpPr txBox="1"/>
          <p:nvPr>
            <p:ph idx="1" type="body"/>
          </p:nvPr>
        </p:nvSpPr>
        <p:spPr>
          <a:xfrm>
            <a:off x="920275" y="1546075"/>
            <a:ext cx="6633000" cy="311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374151"/>
                </a:solidFill>
                <a:highlight>
                  <a:srgbClr val="FFFFFF"/>
                </a:highlight>
                <a:latin typeface="Montserrat"/>
                <a:ea typeface="Montserrat"/>
                <a:cs typeface="Montserrat"/>
                <a:sym typeface="Montserrat"/>
              </a:rPr>
              <a:t>Kiểu dữ liệu number là kiểu dữ liệu dạng số (tương tự trong toán học). Number trong JavaScript không có cú pháp gì đặc biệt</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1f5dd1ed640_0_36"/>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Kiểu dữ liệu BigInt</a:t>
            </a:r>
            <a:endParaRPr/>
          </a:p>
        </p:txBody>
      </p:sp>
      <p:sp>
        <p:nvSpPr>
          <p:cNvPr id="104" name="Google Shape;104;g1f5dd1ed640_0_36"/>
          <p:cNvSpPr txBox="1"/>
          <p:nvPr>
            <p:ph idx="1" type="body"/>
          </p:nvPr>
        </p:nvSpPr>
        <p:spPr>
          <a:xfrm>
            <a:off x="920275" y="1546075"/>
            <a:ext cx="6633000" cy="311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374151"/>
                </a:solidFill>
                <a:highlight>
                  <a:srgbClr val="FFFFFF"/>
                </a:highlight>
                <a:latin typeface="Montserrat"/>
                <a:ea typeface="Montserrat"/>
                <a:cs typeface="Montserrat"/>
                <a:sym typeface="Montserrat"/>
              </a:rPr>
              <a:t>Trong JavaScript, kiểu dữ liệu number không thể biểu diễn một số nguyên lớn hơn (2^53-1) (bằng 9007199254740991) và nhỏ hơn -(2^53-1)</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1f5dd1ed640_0_23"/>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Kiểu dữ liệu string</a:t>
            </a:r>
            <a:endParaRPr/>
          </a:p>
        </p:txBody>
      </p:sp>
      <p:sp>
        <p:nvSpPr>
          <p:cNvPr id="110" name="Google Shape;110;g1f5dd1ed640_0_23"/>
          <p:cNvSpPr txBox="1"/>
          <p:nvPr>
            <p:ph idx="1" type="body"/>
          </p:nvPr>
        </p:nvSpPr>
        <p:spPr>
          <a:xfrm>
            <a:off x="920275" y="1546075"/>
            <a:ext cx="6633000" cy="311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374151"/>
                </a:solidFill>
                <a:highlight>
                  <a:srgbClr val="FFFFFF"/>
                </a:highlight>
                <a:latin typeface="Montserrat"/>
                <a:ea typeface="Montserrat"/>
                <a:cs typeface="Montserrat"/>
                <a:sym typeface="Montserrat"/>
              </a:rPr>
              <a:t>String là kiểu dữ liệu dùng để biểu diễn chữ, văn bản, đoạn văn bản,...</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None/>
            </a:pPr>
            <a:r>
              <a:rPr lang="en" sz="1600">
                <a:solidFill>
                  <a:srgbClr val="374151"/>
                </a:solidFill>
                <a:highlight>
                  <a:srgbClr val="FFFFFF"/>
                </a:highlight>
                <a:latin typeface="Montserrat"/>
                <a:ea typeface="Montserrat"/>
                <a:cs typeface="Montserrat"/>
                <a:sym typeface="Montserrat"/>
              </a:rPr>
              <a:t>Có ba cách để biểu diễn string trong JavaScript:</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Dùng dấu nháy đơn (')</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Dùng dấu nháy kép (")</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Dùng dấu "backtick"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None/>
            </a:pPr>
            <a:r>
              <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1f5dd1ed640_0_43"/>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Kiểu dữ liệu symbol</a:t>
            </a:r>
            <a:endParaRPr/>
          </a:p>
        </p:txBody>
      </p:sp>
      <p:sp>
        <p:nvSpPr>
          <p:cNvPr id="116" name="Google Shape;116;g1f5dd1ed640_0_43"/>
          <p:cNvSpPr txBox="1"/>
          <p:nvPr>
            <p:ph idx="1" type="body"/>
          </p:nvPr>
        </p:nvSpPr>
        <p:spPr>
          <a:xfrm>
            <a:off x="920275" y="1546075"/>
            <a:ext cx="6633000" cy="311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374151"/>
                </a:solidFill>
                <a:highlight>
                  <a:srgbClr val="FFFFFF"/>
                </a:highlight>
                <a:latin typeface="Montserrat"/>
                <a:ea typeface="Montserrat"/>
                <a:cs typeface="Montserrat"/>
                <a:sym typeface="Montserrat"/>
              </a:rPr>
              <a:t>Symbol là một kiểu dữ liệu nguyên thủy dùng để tạo ra các giá trị duy nhất (unique value) và bất biến (immutable). Symbol thường được dùng làm key cho kiểu dữ liệu object sau đây.</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Viola templat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D120F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