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+tWaN9+bihFL6hNO+jTXbixgp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5dc7adfb1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f5dc7adfb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5dd1ed640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f5dd1ed6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Chuyển đổi kiểu dữ liệu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Chuyển đổi kiểu dữ liệu sang string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Để chuyển đổi bất kỳ kiểu dữ liệu nào sang string, bạn có thể dùng hàm String(value).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5dc7adfb1_0_9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Chuyển đổi kiểu dữ liệu sang number</a:t>
            </a:r>
            <a:endParaRPr/>
          </a:p>
        </p:txBody>
      </p:sp>
      <p:sp>
        <p:nvSpPr>
          <p:cNvPr id="80" name="Google Shape;80;g1f5dc7adfb1_0_9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Phép chia giữa hai string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Để chuyển đổi bất kỳ kiểu dữ liệu nào thành number, bạn có thể dùng hàm Number(value)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5dd1ed640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Chuyển đổi kiểu dữ liệu sang boolean</a:t>
            </a:r>
            <a:endParaRPr/>
          </a:p>
        </p:txBody>
      </p:sp>
      <p:sp>
        <p:nvSpPr>
          <p:cNvPr id="86" name="Google Shape;86;g1f5dd1ed640_0_3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Để chuyển đổi kiểu dữ liệu sang boolean, bạn có thể dùng hàm Boolean(value)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