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ora"/>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5bB9reLuEsWxQ/40YLLjcUFqq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22" Type="http://schemas.openxmlformats.org/officeDocument/2006/relationships/font" Target="fonts/Lora-italic.fntdata"/><Relationship Id="rId21" Type="http://schemas.openxmlformats.org/officeDocument/2006/relationships/font" Target="fonts/Lora-bold.fntdata"/><Relationship Id="rId24" Type="http://schemas.openxmlformats.org/officeDocument/2006/relationships/font" Target="fonts/QuattrocentoSans-regular.fntdata"/><Relationship Id="rId23"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4ebdeacee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14ebdeace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5dc7adfb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5dc7adfb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5dd1ed64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f5dd1ed64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4ebdeac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4ebdeac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4ebdeace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14ebdeace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4ebdeace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14ebdeace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4ebdeac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14ebdeac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ebdeacee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14ebdeacee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Các toán tử trong Javascript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14ebdeacee_0_4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dấu phẩy</a:t>
            </a:r>
            <a:endParaRPr/>
          </a:p>
        </p:txBody>
      </p:sp>
      <p:sp>
        <p:nvSpPr>
          <p:cNvPr id="122" name="Google Shape;122;g214ebdeacee_0_42"/>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Toán tử dấu phẩy cho phép thực hiện một vài biểu thức (cách nhau bằng dấu phẩy), nhưng kết quả thì chỉ lấy ở biểu thức cuối cùng.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là gì?</a:t>
            </a:r>
            <a:endParaRPr/>
          </a:p>
        </p:txBody>
      </p:sp>
      <p:sp>
        <p:nvSpPr>
          <p:cNvPr id="74" name="Google Shape;74;g211753ceded_0_4"/>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Toán tử là một công cụ để thao tác với dữ liệu. Khi đó, đối tượng mà toán tử thao tác đến gọi là toán hạng. Tùy thuộc vào số lượng toán hạng mà JavaScript chia ra thành: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một ngôi (unary): có một toán hạng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hai ngôi (binary): có hai toán hạng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ba ngôi (ternary): có ba toán hạng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đa ngôi (n-ary): có trên ba toán hạng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5dc7adfb1_0_9"/>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toán tử JavaScript</a:t>
            </a:r>
            <a:endParaRPr/>
          </a:p>
        </p:txBody>
      </p:sp>
      <p:sp>
        <p:nvSpPr>
          <p:cNvPr id="80" name="Google Shape;80;g1f5dc7adfb1_0_9"/>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Nếu chia theo chức năng thì JavaScript có các loại toán tử cơ bản sau đây:</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số học</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gán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bitwise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dấu phẩy</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so sánh</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logic</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điều kiện rẽ nhánh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"Nullish Coalescing"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f5dd1ed640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số học</a:t>
            </a:r>
            <a:endParaRPr/>
          </a:p>
        </p:txBody>
      </p:sp>
      <p:sp>
        <p:nvSpPr>
          <p:cNvPr id="86" name="Google Shape;86;g1f5dd1ed640_0_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Toán tử số học là toán tử dùng để thực hiện các phép toán số học. Các toán tử số học trong JavaScript bao gồm:</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cộng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trừ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nhân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chia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chia lấy dư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lũy thừa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14ebdeacee_0_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chuyển đổi kiểu dữ liệu thành number (+)</a:t>
            </a:r>
            <a:endParaRPr/>
          </a:p>
        </p:txBody>
      </p:sp>
      <p:sp>
        <p:nvSpPr>
          <p:cNvPr id="92" name="Google Shape;92;g214ebdeacee_0_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Trong các phần trên, toán tử + đang đóng vai trò là toán tử hai ngôi. Nhưng khi + là toán tử một ngôi thì toán tử + sẽ thực hiện việc chuyển đổi kiểu dữ liệu của toán hạng thành number.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14ebdeacee_0_1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chuyển đổi kiểu dữ liệu thành number (+)</a:t>
            </a:r>
            <a:endParaRPr/>
          </a:p>
        </p:txBody>
      </p:sp>
      <p:sp>
        <p:nvSpPr>
          <p:cNvPr id="98" name="Google Shape;98;g214ebdeacee_0_16"/>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Trong các phần trên, toán tử + đang đóng vai trò là toán tử hai ngôi. Nhưng khi + là toán tử một ngôi thì toán tử + sẽ thực hiện việc chuyển đổi kiểu dữ liệu của toán hạng thành number.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14ebdeacee_0_2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gán</a:t>
            </a:r>
            <a:endParaRPr/>
          </a:p>
        </p:txBody>
      </p:sp>
      <p:sp>
        <p:nvSpPr>
          <p:cNvPr id="104" name="Google Shape;104;g214ebdeacee_0_21"/>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Toán tử gán dùng để gán giá trị cho một biến.</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14ebdeacee_0_2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tăng 1 đơn vị (++) và giảm 1 đơn vị (--)</a:t>
            </a:r>
            <a:endParaRPr/>
          </a:p>
        </p:txBody>
      </p:sp>
      <p:sp>
        <p:nvSpPr>
          <p:cNvPr id="110" name="Google Shape;110;g214ebdeacee_0_2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Toán tử gán dùng để gán giá trị cho một biến (hoặc hằng).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14ebdeacee_0_3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bitwise</a:t>
            </a:r>
            <a:endParaRPr/>
          </a:p>
        </p:txBody>
      </p:sp>
      <p:sp>
        <p:nvSpPr>
          <p:cNvPr id="116" name="Google Shape;116;g214ebdeacee_0_34"/>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Toán tử bitwise là các toán tử áp dụng trên đối tượng bit (toán tử bitwise thao tác trên số tự nhiên 32 bit).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AND (&amp;)</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OR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NOT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XOR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dịch trái (&lt;&lt;)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dịch phải (&gt;&gt;)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dịch phải (chèn thêm số 0 ở đầu) (&gt;&gt;&gt;)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