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ora"/>
      <p:regular r:id="rId18"/>
      <p:bold r:id="rId19"/>
      <p:italic r:id="rId20"/>
      <p:boldItalic r:id="rId21"/>
    </p:embeddedFon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iMkFo25EPyytFAZLMF+XN4l8XL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italic.fntdata"/><Relationship Id="rId22" Type="http://schemas.openxmlformats.org/officeDocument/2006/relationships/font" Target="fonts/QuattrocentoSans-regular.fntdata"/><Relationship Id="rId21" Type="http://schemas.openxmlformats.org/officeDocument/2006/relationships/font" Target="fonts/Lora-boldItalic.fntdata"/><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Lora-bold.fntdata"/><Relationship Id="rId18" Type="http://schemas.openxmlformats.org/officeDocument/2006/relationships/font" Target="fonts/Lor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1753cede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11753cede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5dc7adfb1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f5dc7adfb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5dd1ed64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f5dd1ed64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4ebdeace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14ebdeace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4ebdeacee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14ebdeace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4ebdeace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14ebdeace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4ebdeac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14ebdeac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So sánh</a:t>
            </a:r>
            <a:r>
              <a:rPr lang="en" sz="3000"/>
              <a:t>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11753ceded_0_4"/>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To</a:t>
            </a:r>
            <a:r>
              <a:rPr lang="en"/>
              <a:t>án tử so sánh là gì</a:t>
            </a:r>
            <a:endParaRPr/>
          </a:p>
        </p:txBody>
      </p:sp>
      <p:sp>
        <p:nvSpPr>
          <p:cNvPr id="74" name="Google Shape;74;g211753ceded_0_4"/>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Toán tử so sánh là toán tử hai ngôi dùng để so sánh giá trị của hai toán hạng với nhau.</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Các toán tử so sánh trong JavaScript bao gồm:</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so sánh lớn hơn &gt; và toán tử so sánh nhỏ hơn &lt;.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so sánh lớn hơn hoặc bằng &gt;= và toán tử so sánh nhỏ hơn hoặc bằng &lt;=.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so sánh bằng "không nghiêm ngặt" == và toán tử so sánh bằng "nghiêm ngặt"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Toán tử so sánh khác "không nghiêm ngặt" != và toán tử so sánh khác "nghiêm ngặt"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f5dc7adfb1_0_9"/>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Kết quả của phép so sánh</a:t>
            </a:r>
            <a:endParaRPr/>
          </a:p>
        </p:txBody>
      </p:sp>
      <p:sp>
        <p:nvSpPr>
          <p:cNvPr id="80" name="Google Shape;80;g1f5dc7adfb1_0_9"/>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Kết quả của phép so sánh luôn là một giá trị kiểu boolean.</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true: đúng, chính xác</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false: sai, không chính xác</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f5dd1ed640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So sánh string trong javascript</a:t>
            </a:r>
            <a:endParaRPr/>
          </a:p>
        </p:txBody>
      </p:sp>
      <p:sp>
        <p:nvSpPr>
          <p:cNvPr id="86" name="Google Shape;86;g1f5dd1ed640_0_3"/>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Quy tắc so sánh hai string trong JavaScript cũng giống như hầu hết các ngôn ngữ lập trình khác. Đó là so sánh theo thứ tự "từ điển". Hay nói cách khác là so sánh từng chữ cái một (từ trái sang phải).</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14ebdeacee_0_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So sánh khác kiểu dữ liệu trong Javascript</a:t>
            </a:r>
            <a:endParaRPr/>
          </a:p>
        </p:txBody>
      </p:sp>
      <p:sp>
        <p:nvSpPr>
          <p:cNvPr id="92" name="Google Shape;92;g214ebdeacee_0_8"/>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Khi so sánh các toán hạng khác kiểu dữ liệu, JavaScript chuyển đổi giá trị các toán hạng ra dạng số</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14ebdeacee_0_16"/>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So sánh bằng nghiêm ngặt</a:t>
            </a:r>
            <a:endParaRPr/>
          </a:p>
        </p:txBody>
      </p:sp>
      <p:sp>
        <p:nvSpPr>
          <p:cNvPr id="98" name="Google Shape;98;g214ebdeacee_0_16"/>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Đối với toán tử so sánh bằng "nghiêm ngặt", JavaScript sẽ không thực hiện chuyển đổi kiểu dữ liệu.</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14ebdeacee_0_2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So sánh với null và undefined</a:t>
            </a:r>
            <a:endParaRPr/>
          </a:p>
        </p:txBody>
      </p:sp>
      <p:sp>
        <p:nvSpPr>
          <p:cNvPr id="104" name="Google Shape;104;g214ebdeacee_0_21"/>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600">
                <a:solidFill>
                  <a:srgbClr val="374151"/>
                </a:solidFill>
                <a:highlight>
                  <a:srgbClr val="FFFFFF"/>
                </a:highlight>
                <a:latin typeface="Montserrat"/>
                <a:ea typeface="Montserrat"/>
                <a:cs typeface="Montserrat"/>
                <a:sym typeface="Montserrat"/>
              </a:rPr>
              <a:t>Khác với các kiểu dữ liệu khác, việc so sánh null và undefined thường không rõ ràng cho lắm.</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1100"/>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Khi sử dụng các toán tử so sánh &gt;, &lt;, &gt;= và &lt;= thì sao?</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So sánh null với 0</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So sánh undefined với 0</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14ebdeacee_0_2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Thứ tự ưu tiên của các toán tử so sánh</a:t>
            </a:r>
            <a:endParaRPr/>
          </a:p>
        </p:txBody>
      </p:sp>
      <p:sp>
        <p:nvSpPr>
          <p:cNvPr id="110" name="Google Shape;110;g214ebdeacee_0_28"/>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Các toán tử so sánh có thứ tự ưu tiên giống nhau. Khi trong biểu thức có nhiều toán tử so sánh, thứ tự thực hiện là từ trái sang phải.</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