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ora"/>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g9IxzIFIrvaHUpf0J5uXtZzXOY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Montserrat-bold.fntdata"/><Relationship Id="rId22" Type="http://customschemas.google.com/relationships/presentationmetadata" Target="metadata"/><Relationship Id="rId10" Type="http://schemas.openxmlformats.org/officeDocument/2006/relationships/font" Target="fonts/Montserrat-regular.fntdata"/><Relationship Id="rId21" Type="http://schemas.openxmlformats.org/officeDocument/2006/relationships/font" Target="fonts/QuattrocentoSans-boldItalic.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5dc7adfb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f5dc7adfb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6db9657d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f6db9657d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6db9657dd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f6db9657d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Hàm tương tác với người dùng alert, confirm, prompt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f5dc7adfb1_0_9"/>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a:t>
            </a:r>
            <a:r>
              <a:rPr lang="en"/>
              <a:t>àm alert</a:t>
            </a:r>
            <a:endParaRPr/>
          </a:p>
        </p:txBody>
      </p:sp>
      <p:sp>
        <p:nvSpPr>
          <p:cNvPr id="74" name="Google Shape;74;g1f5dc7adfb1_0_9"/>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Hàm alert dùng để hiển thị hộp thoại, bao gồm nội dung tin nhắn và nút bấm (button) OK. Khi người dùng bấm vào OK thì hộp thoại sẽ đóng lại.</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6db9657dd_0_9"/>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a:t>
            </a:r>
            <a:r>
              <a:rPr lang="en"/>
              <a:t>àm confirm</a:t>
            </a:r>
            <a:endParaRPr/>
          </a:p>
        </p:txBody>
      </p:sp>
      <p:sp>
        <p:nvSpPr>
          <p:cNvPr id="80" name="Google Shape;80;g1f6db9657dd_0_9"/>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Tương tự như hàm alert, hàm confirm cũng đưa ra một thông báo trực tiếp tới người dùng.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Tuy nhiên, hàm confirm yêu cầu người dùng xác nhận bằng cách chọn OK hoặc Cancel.</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Nếu người dùng chọn OK thì hàm confirm trả về true.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Ngược lại, nếu người dùng chọn Cancel thì kết quả trả về là false.</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f6db9657dd_0_1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Hàm </a:t>
            </a:r>
            <a:r>
              <a:rPr lang="en"/>
              <a:t>prompt</a:t>
            </a:r>
            <a:endParaRPr/>
          </a:p>
        </p:txBody>
      </p:sp>
      <p:sp>
        <p:nvSpPr>
          <p:cNvPr id="86" name="Google Shape;86;g1f6db9657dd_0_14"/>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Hàm prompt cũng lại tương tự như hàm confirm và hàm alert nhưng cho phép người dùng nhập vào string.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