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H7wOlWcymXk5wb56wkukWbvB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5dd1ed640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f5dd1ed6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Phạm vi trong hàm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Biến cục bộ trong hàm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Một biến được khai báo bên trong hàm, chỉ sử dụng được bên trong thân hàm đó. Biến này gọi là biến cục bộ (hay biến địa phương).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5dd1ed640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Biến ngoài hàm trong JavaScript</a:t>
            </a:r>
            <a:endParaRPr/>
          </a:p>
        </p:txBody>
      </p:sp>
      <p:sp>
        <p:nvSpPr>
          <p:cNvPr id="80" name="Google Shape;80;g1f5dd1ed640_0_3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Một biến được khai báo ở ngoài tất cả các hàm, gọi là biến toàn cục.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Biến toàn cục có thể được sử dụng và thay đổi giá trị ở mọi nơi trong chương trình. Vì vậy, bạn nên hạn chế sử dụng biến toàn cục.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