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gqnFRLCne4AKxIlRDqmY8M9hC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5dd1ed640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f5dd1ed6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Cách đặt tên hàm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Quy t</a:t>
            </a:r>
            <a:r>
              <a:rPr lang="en"/>
              <a:t>ắc đặt tên hàm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Quy tắc đặt tên hàm trong JavaScript cũng giống như quy tắc đặt tên biến hay hằng trong JavaScript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Bắt đầu bằng chữ cái, dấu gạch dưới (_) hoặc kí tự "đô la" ($).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Sau kí tự đầu tiên, ngoài những kí tự trên, bạn có thể sử dụng thêm số (0-9).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Không sử dụng từ khoá.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5dd1ed640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Chuẩn hóa cách đặt tên hàm</a:t>
            </a:r>
            <a:endParaRPr/>
          </a:p>
        </p:txBody>
      </p:sp>
      <p:sp>
        <p:nvSpPr>
          <p:cNvPr id="80" name="Google Shape;80;g1f5dd1ed640_0_3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Ví dụ một số động từ hay dùng để đặt tên hàm: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get…: trả về một giá trị.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set…: gán giá trị cho một biến.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check…: kiểm tra một số thứ và trả về giá trị boolean.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display…: hiển thị một số thứ.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