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NXZb0rdeZUtwIBplIz8l2RQi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ora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ora-italic.fntdata"/><Relationship Id="rId1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dd1ed64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f5dd1ed6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7090aba0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f7090aba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7090aba0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f7090aba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090aba0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f7090aba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7090aba01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f7090aba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Function expression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Function expression trong Javascript là gì?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Function expression hiểu đơn giản là hàm được định nghĩa trong một biểu thức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11753ceded_0_4"/>
          <p:cNvSpPr txBox="1"/>
          <p:nvPr/>
        </p:nvSpPr>
        <p:spPr>
          <a:xfrm>
            <a:off x="1006675" y="23201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B76B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kungfutech.edu.vn"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5dd1ed640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Đặc điểm của function expression</a:t>
            </a:r>
            <a:endParaRPr/>
          </a:p>
        </p:txBody>
      </p:sp>
      <p:sp>
        <p:nvSpPr>
          <p:cNvPr id="81" name="Google Shape;81;g1f5dd1ed640_0_3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Vì biểu thức hàm cũng là một giá trị, nên bạn hoàn toàn có thể gán nó cho một biến khác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7090aba01_0_1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Đặc điểm của function expression</a:t>
            </a:r>
            <a:endParaRPr/>
          </a:p>
        </p:txBody>
      </p:sp>
      <p:sp>
        <p:nvSpPr>
          <p:cNvPr id="87" name="Google Shape;87;g1f7090aba01_0_11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Vì biểu thức hàm cũng là một giá trị, nên bạn hoàn toàn có thể gán nó cho một biến khác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7090aba01_0_1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Hàm callback</a:t>
            </a:r>
            <a:endParaRPr/>
          </a:p>
        </p:txBody>
      </p:sp>
      <p:sp>
        <p:nvSpPr>
          <p:cNvPr id="93" name="Google Shape;93;g1f7090aba01_0_16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Vì bản chất hàm là một giá trị, nên bạn có thể truyền hàm vào một hàm khác.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Ví dụ mình cần viết một hàm ask(question, handleYes, handleNo) với ba tham số: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question: là một string, biểu thị câu hỏi.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handleYes: là hàm được gọi nếu câu trả lời là yes.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handleNo: là hàm được gọi nếu câu trả lời là no.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7090aba01_0_2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sánh function expression với function declaration</a:t>
            </a:r>
            <a:endParaRPr/>
          </a:p>
        </p:txBody>
      </p:sp>
      <p:sp>
        <p:nvSpPr>
          <p:cNvPr id="99" name="Google Shape;99;g1f7090aba01_0_23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khai báo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Function declaration: là hàm được định nghĩa độc lập, không nằm trong biểu thức hay câu lệnh nào cả.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Function expression: là hàm được định nghĩa với một biểu thức, sử dụng toán tử gán =.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Thời gian khởi tạo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Function declaration: hàm được xử lý sớm hơn vị trí mà hàm được định nghĩa. Nghĩa là bạn có thể gọi hàm trước khi định nghĩa hàm.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Function expression: hàm được tạo ra tại thời điểm chương trình thực thi xử lý tới đó. Nghĩa là bạn không thể gọi biểu thức hàm trước khi định nghĩa nó.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090aba01_0_4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sánh function expression với function declaration</a:t>
            </a:r>
            <a:endParaRPr/>
          </a:p>
        </p:txBody>
      </p:sp>
      <p:sp>
        <p:nvSpPr>
          <p:cNvPr id="105" name="Google Shape;105;g1f7090aba01_0_44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Phạm vi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sử dụng strict mode, function declaration có phạm vi trong block. Bạn có thể gọi hàm ở bất kỳ đâu trong block đó, nhưng không sử dụng được ở bên ngoài.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