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R1DqgMOPl+bsFQHGytFW0bXB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Arrow function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Arrow function trong Javascript là gì?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Arrow function trong JavaScript là hàm sử dụng kí hiệu =&gt; để định nghĩa, với cú pháp cơ bản như sau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11753ceded_0_4"/>
          <p:cNvSpPr txBox="1"/>
          <p:nvPr/>
        </p:nvSpPr>
        <p:spPr>
          <a:xfrm>
            <a:off x="988925" y="2267700"/>
            <a:ext cx="30000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arg2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argN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function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arg2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argN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