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j4uDpkQNRbz8pwkXL5ea90Y5k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Tổng quan về boolean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Tổng quan về boolean trong Javascript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Boolean là kiểu dữ liệu logic chỉ bao gồm hai giá trị là true (đúng, chính xác) và false (sai, không chính xác)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11753ceded_0_4"/>
          <p:cNvSpPr txBox="1"/>
          <p:nvPr/>
        </p:nvSpPr>
        <p:spPr>
          <a:xfrm>
            <a:off x="988925" y="2267700"/>
            <a:ext cx="3000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 isTrue = true;</a:t>
            </a:r>
            <a:endParaRPr sz="11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 isFalse = false;</a:t>
            </a:r>
            <a:endParaRPr sz="11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