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jJJGty9tntEehDC19XUy+SvKH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96379e4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796379e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Truthy và falsy trong JavaScript là gì?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</a:t>
            </a:r>
            <a:r>
              <a:rPr lang="en"/>
              <a:t>ruthy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Những giá trị mà khi chuyển về kiểu dữ liệu boolean ra giá trị true gọi là truthy.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796379e41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</a:t>
            </a:r>
            <a:r>
              <a:rPr lang="en"/>
              <a:t>alsy</a:t>
            </a:r>
            <a:r>
              <a:rPr lang="en"/>
              <a:t> là gì?</a:t>
            </a:r>
            <a:endParaRPr/>
          </a:p>
        </p:txBody>
      </p:sp>
      <p:sp>
        <p:nvSpPr>
          <p:cNvPr id="80" name="Google Shape;80;g21796379e41_0_3"/>
          <p:cNvSpPr txBox="1"/>
          <p:nvPr>
            <p:ph idx="1" type="body"/>
          </p:nvPr>
        </p:nvSpPr>
        <p:spPr>
          <a:xfrm>
            <a:off x="920275" y="1546075"/>
            <a:ext cx="6633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Những giá trị mà khi chuyển về kiểu dữ liệu boolean ra giá trị false gọi là falsy.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