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ora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o4ih/ipuZG/hWdTvwQOB3iusM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font" Target="fonts/Montserrat-bold.fntdata"/><Relationship Id="rId22" Type="http://customschemas.google.com/relationships/presentationmetadata" Target="metadata"/><Relationship Id="rId10" Type="http://schemas.openxmlformats.org/officeDocument/2006/relationships/font" Target="fonts/Montserrat-regular.fntdata"/><Relationship Id="rId21" Type="http://schemas.openxmlformats.org/officeDocument/2006/relationships/font" Target="fonts/QuattrocentoSans-boldItalic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bold.fntdata"/><Relationship Id="rId14" Type="http://schemas.openxmlformats.org/officeDocument/2006/relationships/font" Target="fonts/Lora-regular.fntdata"/><Relationship Id="rId17" Type="http://schemas.openxmlformats.org/officeDocument/2006/relationships/font" Target="fonts/Lora-boldItalic.fntdata"/><Relationship Id="rId16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1753ceded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11753ced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05632dfb8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005632df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796379e41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1796379e4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Cấu trúc rẽ nhánh và câu điều kiện If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1753ceded_0_4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Câu lệnh rẽ nhánh trong JavaScript</a:t>
            </a:r>
            <a:endParaRPr/>
          </a:p>
        </p:txBody>
      </p:sp>
      <p:sp>
        <p:nvSpPr>
          <p:cNvPr id="74" name="Google Shape;74;g211753ceded_0_4"/>
          <p:cNvSpPr txBox="1"/>
          <p:nvPr>
            <p:ph idx="1" type="body"/>
          </p:nvPr>
        </p:nvSpPr>
        <p:spPr>
          <a:xfrm>
            <a:off x="920275" y="1546075"/>
            <a:ext cx="66330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Câu lệnh if(...) sẽ kiểm tra điều kiện biểu thức bên trong cặp dấu ngoặc đơn (). Nếu kết quả là true thì một khối code sẽ được thực thi.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Đi theo câu lệnh if còn có mệnh đề else - dùng để thực hiện một khối lệnh khi điều kiện trong if là giá trị falsy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Trong trường hợp, bạn cần kiểm tra nhiều điều kiện liên tiếp nhau thì có thể dùng nhiều mệnh đề else if nối tiếp nhau.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05632dfb8_0_10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Câu lệnh rẽ nhánh trong JavaScript</a:t>
            </a:r>
            <a:endParaRPr/>
          </a:p>
        </p:txBody>
      </p:sp>
      <p:pic>
        <p:nvPicPr>
          <p:cNvPr id="80" name="Google Shape;80;g2005632dfb8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525" y="1471825"/>
            <a:ext cx="2221250" cy="33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796379e41_0_3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Toán tử rẽ nhánh</a:t>
            </a:r>
            <a:endParaRPr/>
          </a:p>
        </p:txBody>
      </p:sp>
      <p:sp>
        <p:nvSpPr>
          <p:cNvPr id="86" name="Google Shape;86;g21796379e41_0_3"/>
          <p:cNvSpPr txBox="1"/>
          <p:nvPr>
            <p:ph idx="1" type="body"/>
          </p:nvPr>
        </p:nvSpPr>
        <p:spPr>
          <a:xfrm>
            <a:off x="920275" y="1546075"/>
            <a:ext cx="66330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Để đơn giản hơn, chúng ta có thể dùng toán tử rẽ nhánh ? (toán tử 3 ngôi), để thay thế cho câu điều kiện if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"condition": điều kiện cần kiểm tra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"value1": giá trị trả về nếu điều kiện "condition" là truthy.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"value2": giá trị trả về nếu điều kiện "condition" là falsy.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