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QZYXlqrtd8kXs0bSYIwcfR7Uo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ca689a9b0_4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1ca689a9b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Switch case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Lệnh switch case là gì?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Câu lệnh switch - case trong JavaScript là một cấu trúc rẽ nhánh dùng để xác định một danh sách các trường hợp và khối lệnh tương ứng với mỗi trường hợp.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Khi giá trị đang xét bằng nghiêm ngặt (===) với trường hợp nào thì khối lệnh tương ứng bắt đầu từ trường hợp đó được thực thi.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ca689a9b0_4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Lệnh switch case là gì?</a:t>
            </a:r>
            <a:endParaRPr/>
          </a:p>
        </p:txBody>
      </p:sp>
      <p:sp>
        <p:nvSpPr>
          <p:cNvPr id="80" name="Google Shape;80;g21ca689a9b0_4_1"/>
          <p:cNvSpPr txBox="1"/>
          <p:nvPr>
            <p:ph idx="1" type="body"/>
          </p:nvPr>
        </p:nvSpPr>
        <p:spPr>
          <a:xfrm>
            <a:off x="920275" y="1546075"/>
            <a:ext cx="6633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Cú pháp câu lệnh switch case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g21ca689a9b0_4_1"/>
          <p:cNvSpPr txBox="1"/>
          <p:nvPr/>
        </p:nvSpPr>
        <p:spPr>
          <a:xfrm>
            <a:off x="1381250" y="2023675"/>
            <a:ext cx="30000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'value1'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1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if (x === 'value1')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'value2'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1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if (x === 'value2')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