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oTgOVGO/WkJ7J8b8McyWYgwJ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ca689a9b0_4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ca689a9b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Toán tử ??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Toán tử ?? trong JavaScript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Toán tử Nullish Coalescing là toán tử hai ngôi a ?? b, với định nghĩa là: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Nếu a khác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null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và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undefined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thì kết quả của a ?? b là a.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Ngược lạị, nếu a bằng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null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hoặc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undefined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thì kết quả của a ?? b là b.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a689a9b0_4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Thứ tự ưu tiên của toán tử ??</a:t>
            </a:r>
            <a:endParaRPr/>
          </a:p>
        </p:txBody>
      </p:sp>
      <p:sp>
        <p:nvSpPr>
          <p:cNvPr id="80" name="Google Shape;80;g21ca689a9b0_4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Toán tử ?? có thứ tự ưu tiên gần tương đương (thấp hơn một chút) so với toán tử ||.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Sử dụng toán tử ?? cùng với toán tử &amp;&amp; hoặc ||</a:t>
            </a:r>
            <a:endParaRPr/>
          </a:p>
        </p:txBody>
      </p:sp>
      <p:sp>
        <p:nvSpPr>
          <p:cNvPr id="86" name="Google Shape;86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Vì lý do an toàn nên JavaScript cấm sử dụng toán tử ?? với toán tử &amp;&amp; hoặc || - trừ khi sử dụng cùng với cặp dấu ngoặc đơn ().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